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1" r:id="rId2"/>
    <p:sldId id="282" r:id="rId3"/>
    <p:sldId id="277" r:id="rId4"/>
    <p:sldId id="290" r:id="rId5"/>
    <p:sldId id="292" r:id="rId6"/>
    <p:sldId id="291" r:id="rId7"/>
    <p:sldId id="260" r:id="rId8"/>
    <p:sldId id="261" r:id="rId9"/>
    <p:sldId id="298" r:id="rId10"/>
    <p:sldId id="263" r:id="rId11"/>
    <p:sldId id="299" r:id="rId12"/>
    <p:sldId id="278" r:id="rId13"/>
    <p:sldId id="300" r:id="rId14"/>
    <p:sldId id="27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42" autoAdjust="0"/>
    <p:restoredTop sz="94660"/>
  </p:normalViewPr>
  <p:slideViewPr>
    <p:cSldViewPr>
      <p:cViewPr varScale="1">
        <p:scale>
          <a:sx n="72" d="100"/>
          <a:sy n="72" d="100"/>
        </p:scale>
        <p:origin x="-11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6FB9D2-A379-46B8-A2E4-0F16BEC7ED0B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341FEE-7707-4C80-95FD-B549D2F716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843D5E-8C43-4BAA-8128-EF45CFD44CD1}" type="slidenum">
              <a:rPr lang="en-US"/>
              <a:pPr/>
              <a:t>12</a:t>
            </a:fld>
            <a:endParaRPr lang="en-US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8238B97-C202-4BAC-9574-8B255274EB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6C130-79A4-4E89-B950-F71E5775B0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5.pn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gif"/><Relationship Id="rId5" Type="http://schemas.openxmlformats.org/officeDocument/2006/relationships/image" Target="../media/image13.gif"/><Relationship Id="rId4" Type="http://schemas.openxmlformats.org/officeDocument/2006/relationships/image" Target="../media/image12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5" name="WordArt 3"/>
          <p:cNvSpPr>
            <a:spLocks noChangeArrowheads="1" noChangeShapeType="1" noTextEdit="1"/>
          </p:cNvSpPr>
          <p:nvPr/>
        </p:nvSpPr>
        <p:spPr bwMode="auto">
          <a:xfrm>
            <a:off x="762000" y="425450"/>
            <a:ext cx="7696200" cy="6584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66764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Time"/>
              </a:rPr>
              <a:t>Chµo mõng quý thÇy c« vÒ dù giê !</a:t>
            </a:r>
          </a:p>
        </p:txBody>
      </p:sp>
      <p:sp>
        <p:nvSpPr>
          <p:cNvPr id="33796" name="WordArt 4"/>
          <p:cNvSpPr>
            <a:spLocks noChangeArrowheads="1" noChangeShapeType="1" noTextEdit="1"/>
          </p:cNvSpPr>
          <p:nvPr/>
        </p:nvSpPr>
        <p:spPr bwMode="auto">
          <a:xfrm>
            <a:off x="2209800" y="2362200"/>
            <a:ext cx="4800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>
                        <a:alpha val="88000"/>
                      </a:srgbClr>
                    </a:gs>
                    <a:gs pos="12000">
                      <a:srgbClr val="E81766">
                        <a:alpha val="89440"/>
                      </a:srgbClr>
                    </a:gs>
                    <a:gs pos="27000">
                      <a:srgbClr val="EE3F17">
                        <a:alpha val="91240"/>
                      </a:srgbClr>
                    </a:gs>
                    <a:gs pos="48000">
                      <a:srgbClr val="FFFF00">
                        <a:alpha val="93760"/>
                      </a:srgbClr>
                    </a:gs>
                    <a:gs pos="64999">
                      <a:srgbClr val="1A8D48">
                        <a:alpha val="95800"/>
                      </a:srgbClr>
                    </a:gs>
                    <a:gs pos="78999">
                      <a:srgbClr val="0819FB">
                        <a:alpha val="97480"/>
                      </a:srgbClr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BahamasBH" panose="020BE200000000000000" pitchFamily="34" charset="0"/>
              </a:rPr>
              <a:t>M¤N: HäC VÇN líp 1</a:t>
            </a:r>
          </a:p>
        </p:txBody>
      </p:sp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2971800" y="762000"/>
          <a:ext cx="3124200" cy="1828800"/>
        </p:xfrm>
        <a:graphic>
          <a:graphicData uri="http://schemas.openxmlformats.org/presentationml/2006/ole">
            <p:oleObj spid="_x0000_s31746" name="Clip" r:id="rId5" imgW="807415" imgH="503834" progId="">
              <p:embed/>
            </p:oleObj>
          </a:graphicData>
        </a:graphic>
      </p:graphicFrame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8534400" y="457200"/>
            <a:ext cx="152400" cy="228600"/>
          </a:xfrm>
          <a:prstGeom prst="star5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3799" name="AutoShape 7"/>
          <p:cNvSpPr>
            <a:spLocks noChangeArrowheads="1"/>
          </p:cNvSpPr>
          <p:nvPr/>
        </p:nvSpPr>
        <p:spPr bwMode="auto">
          <a:xfrm>
            <a:off x="4038600" y="5486400"/>
            <a:ext cx="457200" cy="381000"/>
          </a:xfrm>
          <a:prstGeom prst="star5">
            <a:avLst/>
          </a:prstGeom>
          <a:solidFill>
            <a:srgbClr val="FFFF00"/>
          </a:solidFill>
          <a:ln w="38100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3800" name="AutoShape 8"/>
          <p:cNvSpPr>
            <a:spLocks noChangeArrowheads="1"/>
          </p:cNvSpPr>
          <p:nvPr/>
        </p:nvSpPr>
        <p:spPr bwMode="auto">
          <a:xfrm>
            <a:off x="6248400" y="1447800"/>
            <a:ext cx="304800" cy="304800"/>
          </a:xfrm>
          <a:prstGeom prst="star5">
            <a:avLst/>
          </a:prstGeom>
          <a:solidFill>
            <a:srgbClr val="FFFF00"/>
          </a:solidFill>
          <a:ln w="38100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3801" name="AutoShape 9"/>
          <p:cNvSpPr>
            <a:spLocks noChangeArrowheads="1"/>
          </p:cNvSpPr>
          <p:nvPr/>
        </p:nvSpPr>
        <p:spPr bwMode="auto">
          <a:xfrm>
            <a:off x="1295400" y="2514600"/>
            <a:ext cx="304800" cy="304800"/>
          </a:xfrm>
          <a:prstGeom prst="star5">
            <a:avLst/>
          </a:prstGeom>
          <a:solidFill>
            <a:srgbClr val="66FF33"/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3802" name="AutoShape 10"/>
          <p:cNvSpPr>
            <a:spLocks noChangeArrowheads="1"/>
          </p:cNvSpPr>
          <p:nvPr/>
        </p:nvSpPr>
        <p:spPr bwMode="auto">
          <a:xfrm>
            <a:off x="7239000" y="3124200"/>
            <a:ext cx="304800" cy="304800"/>
          </a:xfrm>
          <a:prstGeom prst="star5">
            <a:avLst/>
          </a:prstGeom>
          <a:solidFill>
            <a:schemeClr val="accent2"/>
          </a:solidFill>
          <a:ln w="57150">
            <a:solidFill>
              <a:srgbClr val="66FF33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3803" name="AutoShape 11"/>
          <p:cNvSpPr>
            <a:spLocks noChangeArrowheads="1"/>
          </p:cNvSpPr>
          <p:nvPr/>
        </p:nvSpPr>
        <p:spPr bwMode="auto">
          <a:xfrm>
            <a:off x="304800" y="6096000"/>
            <a:ext cx="533400" cy="381000"/>
          </a:xfrm>
          <a:prstGeom prst="star5">
            <a:avLst/>
          </a:prstGeom>
          <a:solidFill>
            <a:schemeClr val="accent2"/>
          </a:solidFill>
          <a:ln w="57150">
            <a:solidFill>
              <a:srgbClr val="66FF33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3804" name="AutoShape 12"/>
          <p:cNvSpPr>
            <a:spLocks noChangeArrowheads="1"/>
          </p:cNvSpPr>
          <p:nvPr/>
        </p:nvSpPr>
        <p:spPr bwMode="auto">
          <a:xfrm>
            <a:off x="457200" y="381000"/>
            <a:ext cx="228600" cy="304800"/>
          </a:xfrm>
          <a:prstGeom prst="star5">
            <a:avLst/>
          </a:prstGeom>
          <a:solidFill>
            <a:srgbClr val="FFFF00"/>
          </a:solidFill>
          <a:ln w="38100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3805" name="Freeform 13"/>
          <p:cNvSpPr>
            <a:spLocks/>
          </p:cNvSpPr>
          <p:nvPr/>
        </p:nvSpPr>
        <p:spPr bwMode="auto">
          <a:xfrm>
            <a:off x="7620000" y="4038600"/>
            <a:ext cx="820738" cy="1262063"/>
          </a:xfrm>
          <a:custGeom>
            <a:avLst/>
            <a:gdLst>
              <a:gd name="T0" fmla="*/ 2147483647 w 1033"/>
              <a:gd name="T1" fmla="*/ 2147483647 h 795"/>
              <a:gd name="T2" fmla="*/ 2147483647 w 1033"/>
              <a:gd name="T3" fmla="*/ 2147483647 h 795"/>
              <a:gd name="T4" fmla="*/ 2147483647 w 1033"/>
              <a:gd name="T5" fmla="*/ 2147483647 h 795"/>
              <a:gd name="T6" fmla="*/ 2147483647 w 1033"/>
              <a:gd name="T7" fmla="*/ 2147483647 h 795"/>
              <a:gd name="T8" fmla="*/ 2147483647 w 1033"/>
              <a:gd name="T9" fmla="*/ 2147483647 h 795"/>
              <a:gd name="T10" fmla="*/ 2147483647 w 1033"/>
              <a:gd name="T11" fmla="*/ 2147483647 h 795"/>
              <a:gd name="T12" fmla="*/ 2147483647 w 1033"/>
              <a:gd name="T13" fmla="*/ 2147483647 h 795"/>
              <a:gd name="T14" fmla="*/ 2147483647 w 1033"/>
              <a:gd name="T15" fmla="*/ 2147483647 h 795"/>
              <a:gd name="T16" fmla="*/ 2147483647 w 1033"/>
              <a:gd name="T17" fmla="*/ 2147483647 h 795"/>
              <a:gd name="T18" fmla="*/ 2147483647 w 1033"/>
              <a:gd name="T19" fmla="*/ 2147483647 h 795"/>
              <a:gd name="T20" fmla="*/ 2147483647 w 1033"/>
              <a:gd name="T21" fmla="*/ 2147483647 h 795"/>
              <a:gd name="T22" fmla="*/ 2147483647 w 1033"/>
              <a:gd name="T23" fmla="*/ 2147483647 h 795"/>
              <a:gd name="T24" fmla="*/ 2147483647 w 1033"/>
              <a:gd name="T25" fmla="*/ 2147483647 h 795"/>
              <a:gd name="T26" fmla="*/ 2147483647 w 1033"/>
              <a:gd name="T27" fmla="*/ 2147483647 h 795"/>
              <a:gd name="T28" fmla="*/ 2147483647 w 1033"/>
              <a:gd name="T29" fmla="*/ 2147483647 h 795"/>
              <a:gd name="T30" fmla="*/ 2147483647 w 1033"/>
              <a:gd name="T31" fmla="*/ 2147483647 h 795"/>
              <a:gd name="T32" fmla="*/ 2147483647 w 1033"/>
              <a:gd name="T33" fmla="*/ 2147483647 h 795"/>
              <a:gd name="T34" fmla="*/ 2147483647 w 1033"/>
              <a:gd name="T35" fmla="*/ 2147483647 h 795"/>
              <a:gd name="T36" fmla="*/ 2147483647 w 1033"/>
              <a:gd name="T37" fmla="*/ 2147483647 h 795"/>
              <a:gd name="T38" fmla="*/ 2147483647 w 1033"/>
              <a:gd name="T39" fmla="*/ 2147483647 h 795"/>
              <a:gd name="T40" fmla="*/ 2147483647 w 1033"/>
              <a:gd name="T41" fmla="*/ 2147483647 h 795"/>
              <a:gd name="T42" fmla="*/ 2147483647 w 1033"/>
              <a:gd name="T43" fmla="*/ 2147483647 h 795"/>
              <a:gd name="T44" fmla="*/ 2147483647 w 1033"/>
              <a:gd name="T45" fmla="*/ 2147483647 h 795"/>
              <a:gd name="T46" fmla="*/ 2147483647 w 1033"/>
              <a:gd name="T47" fmla="*/ 2147483647 h 795"/>
              <a:gd name="T48" fmla="*/ 2147483647 w 1033"/>
              <a:gd name="T49" fmla="*/ 2147483647 h 795"/>
              <a:gd name="T50" fmla="*/ 2147483647 w 1033"/>
              <a:gd name="T51" fmla="*/ 2147483647 h 795"/>
              <a:gd name="T52" fmla="*/ 2147483647 w 1033"/>
              <a:gd name="T53" fmla="*/ 2147483647 h 795"/>
              <a:gd name="T54" fmla="*/ 2147483647 w 1033"/>
              <a:gd name="T55" fmla="*/ 2147483647 h 795"/>
              <a:gd name="T56" fmla="*/ 2147483647 w 1033"/>
              <a:gd name="T57" fmla="*/ 2147483647 h 795"/>
              <a:gd name="T58" fmla="*/ 2147483647 w 1033"/>
              <a:gd name="T59" fmla="*/ 2147483647 h 795"/>
              <a:gd name="T60" fmla="*/ 2147483647 w 1033"/>
              <a:gd name="T61" fmla="*/ 2147483647 h 795"/>
              <a:gd name="T62" fmla="*/ 2147483647 w 1033"/>
              <a:gd name="T63" fmla="*/ 2147483647 h 79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033"/>
              <a:gd name="T97" fmla="*/ 0 h 795"/>
              <a:gd name="T98" fmla="*/ 1033 w 1033"/>
              <a:gd name="T99" fmla="*/ 795 h 795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033" h="795">
                <a:moveTo>
                  <a:pt x="516" y="795"/>
                </a:moveTo>
                <a:lnTo>
                  <a:pt x="569" y="793"/>
                </a:lnTo>
                <a:lnTo>
                  <a:pt x="621" y="787"/>
                </a:lnTo>
                <a:lnTo>
                  <a:pt x="670" y="778"/>
                </a:lnTo>
                <a:lnTo>
                  <a:pt x="717" y="764"/>
                </a:lnTo>
                <a:lnTo>
                  <a:pt x="763" y="747"/>
                </a:lnTo>
                <a:lnTo>
                  <a:pt x="806" y="727"/>
                </a:lnTo>
                <a:lnTo>
                  <a:pt x="844" y="704"/>
                </a:lnTo>
                <a:lnTo>
                  <a:pt x="882" y="679"/>
                </a:lnTo>
                <a:lnTo>
                  <a:pt x="915" y="650"/>
                </a:lnTo>
                <a:lnTo>
                  <a:pt x="945" y="620"/>
                </a:lnTo>
                <a:lnTo>
                  <a:pt x="970" y="587"/>
                </a:lnTo>
                <a:lnTo>
                  <a:pt x="993" y="552"/>
                </a:lnTo>
                <a:lnTo>
                  <a:pt x="1010" y="516"/>
                </a:lnTo>
                <a:lnTo>
                  <a:pt x="1022" y="478"/>
                </a:lnTo>
                <a:lnTo>
                  <a:pt x="1031" y="438"/>
                </a:lnTo>
                <a:lnTo>
                  <a:pt x="1033" y="397"/>
                </a:lnTo>
                <a:lnTo>
                  <a:pt x="1031" y="357"/>
                </a:lnTo>
                <a:lnTo>
                  <a:pt x="1022" y="317"/>
                </a:lnTo>
                <a:lnTo>
                  <a:pt x="1010" y="279"/>
                </a:lnTo>
                <a:lnTo>
                  <a:pt x="993" y="243"/>
                </a:lnTo>
                <a:lnTo>
                  <a:pt x="970" y="208"/>
                </a:lnTo>
                <a:lnTo>
                  <a:pt x="945" y="175"/>
                </a:lnTo>
                <a:lnTo>
                  <a:pt x="915" y="145"/>
                </a:lnTo>
                <a:lnTo>
                  <a:pt x="882" y="116"/>
                </a:lnTo>
                <a:lnTo>
                  <a:pt x="844" y="90"/>
                </a:lnTo>
                <a:lnTo>
                  <a:pt x="806" y="68"/>
                </a:lnTo>
                <a:lnTo>
                  <a:pt x="763" y="48"/>
                </a:lnTo>
                <a:lnTo>
                  <a:pt x="717" y="31"/>
                </a:lnTo>
                <a:lnTo>
                  <a:pt x="670" y="17"/>
                </a:lnTo>
                <a:lnTo>
                  <a:pt x="621" y="8"/>
                </a:lnTo>
                <a:lnTo>
                  <a:pt x="569" y="2"/>
                </a:lnTo>
                <a:lnTo>
                  <a:pt x="516" y="0"/>
                </a:lnTo>
                <a:lnTo>
                  <a:pt x="464" y="2"/>
                </a:lnTo>
                <a:lnTo>
                  <a:pt x="412" y="8"/>
                </a:lnTo>
                <a:lnTo>
                  <a:pt x="362" y="17"/>
                </a:lnTo>
                <a:lnTo>
                  <a:pt x="316" y="31"/>
                </a:lnTo>
                <a:lnTo>
                  <a:pt x="270" y="48"/>
                </a:lnTo>
                <a:lnTo>
                  <a:pt x="227" y="68"/>
                </a:lnTo>
                <a:lnTo>
                  <a:pt x="188" y="90"/>
                </a:lnTo>
                <a:lnTo>
                  <a:pt x="151" y="116"/>
                </a:lnTo>
                <a:lnTo>
                  <a:pt x="117" y="145"/>
                </a:lnTo>
                <a:lnTo>
                  <a:pt x="88" y="175"/>
                </a:lnTo>
                <a:lnTo>
                  <a:pt x="63" y="208"/>
                </a:lnTo>
                <a:lnTo>
                  <a:pt x="40" y="243"/>
                </a:lnTo>
                <a:lnTo>
                  <a:pt x="22" y="279"/>
                </a:lnTo>
                <a:lnTo>
                  <a:pt x="10" y="317"/>
                </a:lnTo>
                <a:lnTo>
                  <a:pt x="2" y="357"/>
                </a:lnTo>
                <a:lnTo>
                  <a:pt x="0" y="397"/>
                </a:lnTo>
                <a:lnTo>
                  <a:pt x="2" y="438"/>
                </a:lnTo>
                <a:lnTo>
                  <a:pt x="10" y="478"/>
                </a:lnTo>
                <a:lnTo>
                  <a:pt x="22" y="516"/>
                </a:lnTo>
                <a:lnTo>
                  <a:pt x="40" y="552"/>
                </a:lnTo>
                <a:lnTo>
                  <a:pt x="63" y="587"/>
                </a:lnTo>
                <a:lnTo>
                  <a:pt x="88" y="620"/>
                </a:lnTo>
                <a:lnTo>
                  <a:pt x="117" y="650"/>
                </a:lnTo>
                <a:lnTo>
                  <a:pt x="151" y="679"/>
                </a:lnTo>
                <a:lnTo>
                  <a:pt x="188" y="704"/>
                </a:lnTo>
                <a:lnTo>
                  <a:pt x="227" y="727"/>
                </a:lnTo>
                <a:lnTo>
                  <a:pt x="270" y="747"/>
                </a:lnTo>
                <a:lnTo>
                  <a:pt x="316" y="764"/>
                </a:lnTo>
                <a:lnTo>
                  <a:pt x="362" y="778"/>
                </a:lnTo>
                <a:lnTo>
                  <a:pt x="412" y="787"/>
                </a:lnTo>
                <a:lnTo>
                  <a:pt x="464" y="793"/>
                </a:lnTo>
                <a:lnTo>
                  <a:pt x="516" y="795"/>
                </a:lnTo>
                <a:close/>
              </a:path>
            </a:pathLst>
          </a:cu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0" name="Freeform 14"/>
          <p:cNvSpPr>
            <a:spLocks/>
          </p:cNvSpPr>
          <p:nvPr/>
        </p:nvSpPr>
        <p:spPr bwMode="auto">
          <a:xfrm>
            <a:off x="7831138" y="4362450"/>
            <a:ext cx="338137" cy="520700"/>
          </a:xfrm>
          <a:custGeom>
            <a:avLst/>
            <a:gdLst>
              <a:gd name="T0" fmla="*/ 2147483647 w 425"/>
              <a:gd name="T1" fmla="*/ 2147483647 h 328"/>
              <a:gd name="T2" fmla="*/ 2147483647 w 425"/>
              <a:gd name="T3" fmla="*/ 2147483647 h 328"/>
              <a:gd name="T4" fmla="*/ 2147483647 w 425"/>
              <a:gd name="T5" fmla="*/ 2147483647 h 328"/>
              <a:gd name="T6" fmla="*/ 2147483647 w 425"/>
              <a:gd name="T7" fmla="*/ 2147483647 h 328"/>
              <a:gd name="T8" fmla="*/ 2147483647 w 425"/>
              <a:gd name="T9" fmla="*/ 2147483647 h 328"/>
              <a:gd name="T10" fmla="*/ 2147483647 w 425"/>
              <a:gd name="T11" fmla="*/ 2147483647 h 328"/>
              <a:gd name="T12" fmla="*/ 2147483647 w 425"/>
              <a:gd name="T13" fmla="*/ 2147483647 h 328"/>
              <a:gd name="T14" fmla="*/ 2147483647 w 425"/>
              <a:gd name="T15" fmla="*/ 2147483647 h 328"/>
              <a:gd name="T16" fmla="*/ 2147483647 w 425"/>
              <a:gd name="T17" fmla="*/ 2147483647 h 328"/>
              <a:gd name="T18" fmla="*/ 2147483647 w 425"/>
              <a:gd name="T19" fmla="*/ 2147483647 h 328"/>
              <a:gd name="T20" fmla="*/ 2147483647 w 425"/>
              <a:gd name="T21" fmla="*/ 2147483647 h 328"/>
              <a:gd name="T22" fmla="*/ 2147483647 w 425"/>
              <a:gd name="T23" fmla="*/ 2147483647 h 328"/>
              <a:gd name="T24" fmla="*/ 2147483647 w 425"/>
              <a:gd name="T25" fmla="*/ 2147483647 h 328"/>
              <a:gd name="T26" fmla="*/ 2147483647 w 425"/>
              <a:gd name="T27" fmla="*/ 2147483647 h 328"/>
              <a:gd name="T28" fmla="*/ 2147483647 w 425"/>
              <a:gd name="T29" fmla="*/ 2147483647 h 328"/>
              <a:gd name="T30" fmla="*/ 2147483647 w 425"/>
              <a:gd name="T31" fmla="*/ 2147483647 h 328"/>
              <a:gd name="T32" fmla="*/ 2147483647 w 425"/>
              <a:gd name="T33" fmla="*/ 0 h 328"/>
              <a:gd name="T34" fmla="*/ 2147483647 w 425"/>
              <a:gd name="T35" fmla="*/ 2147483647 h 328"/>
              <a:gd name="T36" fmla="*/ 2147483647 w 425"/>
              <a:gd name="T37" fmla="*/ 2147483647 h 328"/>
              <a:gd name="T38" fmla="*/ 2147483647 w 425"/>
              <a:gd name="T39" fmla="*/ 2147483647 h 328"/>
              <a:gd name="T40" fmla="*/ 2147483647 w 425"/>
              <a:gd name="T41" fmla="*/ 2147483647 h 328"/>
              <a:gd name="T42" fmla="*/ 2147483647 w 425"/>
              <a:gd name="T43" fmla="*/ 2147483647 h 328"/>
              <a:gd name="T44" fmla="*/ 2147483647 w 425"/>
              <a:gd name="T45" fmla="*/ 2147483647 h 328"/>
              <a:gd name="T46" fmla="*/ 2147483647 w 425"/>
              <a:gd name="T47" fmla="*/ 2147483647 h 328"/>
              <a:gd name="T48" fmla="*/ 0 w 425"/>
              <a:gd name="T49" fmla="*/ 2147483647 h 328"/>
              <a:gd name="T50" fmla="*/ 2147483647 w 425"/>
              <a:gd name="T51" fmla="*/ 2147483647 h 328"/>
              <a:gd name="T52" fmla="*/ 2147483647 w 425"/>
              <a:gd name="T53" fmla="*/ 2147483647 h 328"/>
              <a:gd name="T54" fmla="*/ 2147483647 w 425"/>
              <a:gd name="T55" fmla="*/ 2147483647 h 328"/>
              <a:gd name="T56" fmla="*/ 2147483647 w 425"/>
              <a:gd name="T57" fmla="*/ 2147483647 h 328"/>
              <a:gd name="T58" fmla="*/ 2147483647 w 425"/>
              <a:gd name="T59" fmla="*/ 2147483647 h 328"/>
              <a:gd name="T60" fmla="*/ 2147483647 w 425"/>
              <a:gd name="T61" fmla="*/ 2147483647 h 328"/>
              <a:gd name="T62" fmla="*/ 2147483647 w 425"/>
              <a:gd name="T63" fmla="*/ 2147483647 h 328"/>
              <a:gd name="T64" fmla="*/ 2147483647 w 425"/>
              <a:gd name="T65" fmla="*/ 2147483647 h 32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425"/>
              <a:gd name="T100" fmla="*/ 0 h 328"/>
              <a:gd name="T101" fmla="*/ 425 w 425"/>
              <a:gd name="T102" fmla="*/ 328 h 328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425" h="328">
                <a:moveTo>
                  <a:pt x="212" y="328"/>
                </a:moveTo>
                <a:lnTo>
                  <a:pt x="255" y="325"/>
                </a:lnTo>
                <a:lnTo>
                  <a:pt x="295" y="315"/>
                </a:lnTo>
                <a:lnTo>
                  <a:pt x="332" y="300"/>
                </a:lnTo>
                <a:lnTo>
                  <a:pt x="364" y="280"/>
                </a:lnTo>
                <a:lnTo>
                  <a:pt x="389" y="255"/>
                </a:lnTo>
                <a:lnTo>
                  <a:pt x="409" y="227"/>
                </a:lnTo>
                <a:lnTo>
                  <a:pt x="421" y="196"/>
                </a:lnTo>
                <a:lnTo>
                  <a:pt x="425" y="163"/>
                </a:lnTo>
                <a:lnTo>
                  <a:pt x="421" y="130"/>
                </a:lnTo>
                <a:lnTo>
                  <a:pt x="409" y="99"/>
                </a:lnTo>
                <a:lnTo>
                  <a:pt x="389" y="72"/>
                </a:lnTo>
                <a:lnTo>
                  <a:pt x="364" y="47"/>
                </a:lnTo>
                <a:lnTo>
                  <a:pt x="332" y="27"/>
                </a:lnTo>
                <a:lnTo>
                  <a:pt x="295" y="12"/>
                </a:lnTo>
                <a:lnTo>
                  <a:pt x="255" y="3"/>
                </a:lnTo>
                <a:lnTo>
                  <a:pt x="212" y="0"/>
                </a:lnTo>
                <a:lnTo>
                  <a:pt x="170" y="3"/>
                </a:lnTo>
                <a:lnTo>
                  <a:pt x="129" y="12"/>
                </a:lnTo>
                <a:lnTo>
                  <a:pt x="93" y="27"/>
                </a:lnTo>
                <a:lnTo>
                  <a:pt x="62" y="47"/>
                </a:lnTo>
                <a:lnTo>
                  <a:pt x="36" y="72"/>
                </a:lnTo>
                <a:lnTo>
                  <a:pt x="17" y="99"/>
                </a:lnTo>
                <a:lnTo>
                  <a:pt x="4" y="130"/>
                </a:lnTo>
                <a:lnTo>
                  <a:pt x="0" y="163"/>
                </a:lnTo>
                <a:lnTo>
                  <a:pt x="4" y="196"/>
                </a:lnTo>
                <a:lnTo>
                  <a:pt x="17" y="227"/>
                </a:lnTo>
                <a:lnTo>
                  <a:pt x="36" y="255"/>
                </a:lnTo>
                <a:lnTo>
                  <a:pt x="62" y="280"/>
                </a:lnTo>
                <a:lnTo>
                  <a:pt x="93" y="300"/>
                </a:lnTo>
                <a:lnTo>
                  <a:pt x="129" y="315"/>
                </a:lnTo>
                <a:lnTo>
                  <a:pt x="170" y="325"/>
                </a:lnTo>
                <a:lnTo>
                  <a:pt x="212" y="328"/>
                </a:lnTo>
                <a:close/>
              </a:path>
            </a:pathLst>
          </a:custGeom>
          <a:solidFill>
            <a:srgbClr val="FFE5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1" name="Freeform 15"/>
          <p:cNvSpPr>
            <a:spLocks/>
          </p:cNvSpPr>
          <p:nvPr/>
        </p:nvSpPr>
        <p:spPr bwMode="auto">
          <a:xfrm>
            <a:off x="7831138" y="4362450"/>
            <a:ext cx="338137" cy="520700"/>
          </a:xfrm>
          <a:custGeom>
            <a:avLst/>
            <a:gdLst>
              <a:gd name="T0" fmla="*/ 2147483647 w 425"/>
              <a:gd name="T1" fmla="*/ 2147483647 h 328"/>
              <a:gd name="T2" fmla="*/ 2147483647 w 425"/>
              <a:gd name="T3" fmla="*/ 2147483647 h 328"/>
              <a:gd name="T4" fmla="*/ 2147483647 w 425"/>
              <a:gd name="T5" fmla="*/ 2147483647 h 328"/>
              <a:gd name="T6" fmla="*/ 2147483647 w 425"/>
              <a:gd name="T7" fmla="*/ 2147483647 h 328"/>
              <a:gd name="T8" fmla="*/ 2147483647 w 425"/>
              <a:gd name="T9" fmla="*/ 2147483647 h 328"/>
              <a:gd name="T10" fmla="*/ 2147483647 w 425"/>
              <a:gd name="T11" fmla="*/ 2147483647 h 328"/>
              <a:gd name="T12" fmla="*/ 2147483647 w 425"/>
              <a:gd name="T13" fmla="*/ 2147483647 h 328"/>
              <a:gd name="T14" fmla="*/ 2147483647 w 425"/>
              <a:gd name="T15" fmla="*/ 2147483647 h 328"/>
              <a:gd name="T16" fmla="*/ 2147483647 w 425"/>
              <a:gd name="T17" fmla="*/ 2147483647 h 328"/>
              <a:gd name="T18" fmla="*/ 2147483647 w 425"/>
              <a:gd name="T19" fmla="*/ 2147483647 h 328"/>
              <a:gd name="T20" fmla="*/ 2147483647 w 425"/>
              <a:gd name="T21" fmla="*/ 2147483647 h 328"/>
              <a:gd name="T22" fmla="*/ 2147483647 w 425"/>
              <a:gd name="T23" fmla="*/ 2147483647 h 328"/>
              <a:gd name="T24" fmla="*/ 2147483647 w 425"/>
              <a:gd name="T25" fmla="*/ 2147483647 h 328"/>
              <a:gd name="T26" fmla="*/ 2147483647 w 425"/>
              <a:gd name="T27" fmla="*/ 2147483647 h 328"/>
              <a:gd name="T28" fmla="*/ 2147483647 w 425"/>
              <a:gd name="T29" fmla="*/ 2147483647 h 328"/>
              <a:gd name="T30" fmla="*/ 2147483647 w 425"/>
              <a:gd name="T31" fmla="*/ 2147483647 h 328"/>
              <a:gd name="T32" fmla="*/ 2147483647 w 425"/>
              <a:gd name="T33" fmla="*/ 0 h 328"/>
              <a:gd name="T34" fmla="*/ 2147483647 w 425"/>
              <a:gd name="T35" fmla="*/ 2147483647 h 328"/>
              <a:gd name="T36" fmla="*/ 2147483647 w 425"/>
              <a:gd name="T37" fmla="*/ 2147483647 h 328"/>
              <a:gd name="T38" fmla="*/ 2147483647 w 425"/>
              <a:gd name="T39" fmla="*/ 2147483647 h 328"/>
              <a:gd name="T40" fmla="*/ 2147483647 w 425"/>
              <a:gd name="T41" fmla="*/ 2147483647 h 328"/>
              <a:gd name="T42" fmla="*/ 2147483647 w 425"/>
              <a:gd name="T43" fmla="*/ 2147483647 h 328"/>
              <a:gd name="T44" fmla="*/ 2147483647 w 425"/>
              <a:gd name="T45" fmla="*/ 2147483647 h 328"/>
              <a:gd name="T46" fmla="*/ 2147483647 w 425"/>
              <a:gd name="T47" fmla="*/ 2147483647 h 328"/>
              <a:gd name="T48" fmla="*/ 0 w 425"/>
              <a:gd name="T49" fmla="*/ 2147483647 h 328"/>
              <a:gd name="T50" fmla="*/ 2147483647 w 425"/>
              <a:gd name="T51" fmla="*/ 2147483647 h 328"/>
              <a:gd name="T52" fmla="*/ 2147483647 w 425"/>
              <a:gd name="T53" fmla="*/ 2147483647 h 328"/>
              <a:gd name="T54" fmla="*/ 2147483647 w 425"/>
              <a:gd name="T55" fmla="*/ 2147483647 h 328"/>
              <a:gd name="T56" fmla="*/ 2147483647 w 425"/>
              <a:gd name="T57" fmla="*/ 2147483647 h 328"/>
              <a:gd name="T58" fmla="*/ 2147483647 w 425"/>
              <a:gd name="T59" fmla="*/ 2147483647 h 328"/>
              <a:gd name="T60" fmla="*/ 2147483647 w 425"/>
              <a:gd name="T61" fmla="*/ 2147483647 h 328"/>
              <a:gd name="T62" fmla="*/ 2147483647 w 425"/>
              <a:gd name="T63" fmla="*/ 2147483647 h 328"/>
              <a:gd name="T64" fmla="*/ 2147483647 w 425"/>
              <a:gd name="T65" fmla="*/ 2147483647 h 32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425"/>
              <a:gd name="T100" fmla="*/ 0 h 328"/>
              <a:gd name="T101" fmla="*/ 425 w 425"/>
              <a:gd name="T102" fmla="*/ 328 h 328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425" h="328">
                <a:moveTo>
                  <a:pt x="212" y="328"/>
                </a:moveTo>
                <a:lnTo>
                  <a:pt x="255" y="325"/>
                </a:lnTo>
                <a:lnTo>
                  <a:pt x="295" y="315"/>
                </a:lnTo>
                <a:lnTo>
                  <a:pt x="332" y="300"/>
                </a:lnTo>
                <a:lnTo>
                  <a:pt x="364" y="280"/>
                </a:lnTo>
                <a:lnTo>
                  <a:pt x="389" y="255"/>
                </a:lnTo>
                <a:lnTo>
                  <a:pt x="409" y="227"/>
                </a:lnTo>
                <a:lnTo>
                  <a:pt x="421" y="196"/>
                </a:lnTo>
                <a:lnTo>
                  <a:pt x="425" y="163"/>
                </a:lnTo>
                <a:lnTo>
                  <a:pt x="421" y="130"/>
                </a:lnTo>
                <a:lnTo>
                  <a:pt x="409" y="99"/>
                </a:lnTo>
                <a:lnTo>
                  <a:pt x="389" y="72"/>
                </a:lnTo>
                <a:lnTo>
                  <a:pt x="364" y="47"/>
                </a:lnTo>
                <a:lnTo>
                  <a:pt x="332" y="27"/>
                </a:lnTo>
                <a:lnTo>
                  <a:pt x="295" y="12"/>
                </a:lnTo>
                <a:lnTo>
                  <a:pt x="255" y="3"/>
                </a:lnTo>
                <a:lnTo>
                  <a:pt x="212" y="0"/>
                </a:lnTo>
                <a:lnTo>
                  <a:pt x="170" y="3"/>
                </a:lnTo>
                <a:lnTo>
                  <a:pt x="129" y="12"/>
                </a:lnTo>
                <a:lnTo>
                  <a:pt x="93" y="27"/>
                </a:lnTo>
                <a:lnTo>
                  <a:pt x="62" y="47"/>
                </a:lnTo>
                <a:lnTo>
                  <a:pt x="36" y="72"/>
                </a:lnTo>
                <a:lnTo>
                  <a:pt x="17" y="99"/>
                </a:lnTo>
                <a:lnTo>
                  <a:pt x="4" y="130"/>
                </a:lnTo>
                <a:lnTo>
                  <a:pt x="0" y="163"/>
                </a:lnTo>
                <a:lnTo>
                  <a:pt x="4" y="196"/>
                </a:lnTo>
                <a:lnTo>
                  <a:pt x="17" y="227"/>
                </a:lnTo>
                <a:lnTo>
                  <a:pt x="36" y="255"/>
                </a:lnTo>
                <a:lnTo>
                  <a:pt x="62" y="280"/>
                </a:lnTo>
                <a:lnTo>
                  <a:pt x="93" y="300"/>
                </a:lnTo>
                <a:lnTo>
                  <a:pt x="129" y="315"/>
                </a:lnTo>
                <a:lnTo>
                  <a:pt x="170" y="325"/>
                </a:lnTo>
                <a:lnTo>
                  <a:pt x="212" y="328"/>
                </a:lnTo>
                <a:close/>
              </a:path>
            </a:pathLst>
          </a:custGeom>
          <a:solidFill>
            <a:srgbClr val="FFFFB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2" name="Freeform 16"/>
          <p:cNvSpPr>
            <a:spLocks/>
          </p:cNvSpPr>
          <p:nvPr/>
        </p:nvSpPr>
        <p:spPr bwMode="auto">
          <a:xfrm>
            <a:off x="7947025" y="5719763"/>
            <a:ext cx="109538" cy="355600"/>
          </a:xfrm>
          <a:custGeom>
            <a:avLst/>
            <a:gdLst>
              <a:gd name="T0" fmla="*/ 2147483647 w 138"/>
              <a:gd name="T1" fmla="*/ 2147483647 h 224"/>
              <a:gd name="T2" fmla="*/ 2147483647 w 138"/>
              <a:gd name="T3" fmla="*/ 0 h 224"/>
              <a:gd name="T4" fmla="*/ 2147483647 w 138"/>
              <a:gd name="T5" fmla="*/ 0 h 224"/>
              <a:gd name="T6" fmla="*/ 0 w 138"/>
              <a:gd name="T7" fmla="*/ 2147483647 h 224"/>
              <a:gd name="T8" fmla="*/ 2147483647 w 138"/>
              <a:gd name="T9" fmla="*/ 2147483647 h 2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8"/>
              <a:gd name="T16" fmla="*/ 0 h 224"/>
              <a:gd name="T17" fmla="*/ 138 w 138"/>
              <a:gd name="T18" fmla="*/ 224 h 2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8" h="224">
                <a:moveTo>
                  <a:pt x="138" y="224"/>
                </a:moveTo>
                <a:lnTo>
                  <a:pt x="101" y="0"/>
                </a:lnTo>
                <a:lnTo>
                  <a:pt x="37" y="0"/>
                </a:lnTo>
                <a:lnTo>
                  <a:pt x="0" y="224"/>
                </a:lnTo>
                <a:lnTo>
                  <a:pt x="138" y="224"/>
                </a:lnTo>
                <a:close/>
              </a:path>
            </a:pathLst>
          </a:custGeom>
          <a:solidFill>
            <a:srgbClr val="BF72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3" name="Freeform 17"/>
          <p:cNvSpPr>
            <a:spLocks/>
          </p:cNvSpPr>
          <p:nvPr/>
        </p:nvSpPr>
        <p:spPr bwMode="auto">
          <a:xfrm>
            <a:off x="7858125" y="6265863"/>
            <a:ext cx="285750" cy="174625"/>
          </a:xfrm>
          <a:custGeom>
            <a:avLst/>
            <a:gdLst>
              <a:gd name="T0" fmla="*/ 0 w 360"/>
              <a:gd name="T1" fmla="*/ 2147483647 h 110"/>
              <a:gd name="T2" fmla="*/ 2147483647 w 360"/>
              <a:gd name="T3" fmla="*/ 2147483647 h 110"/>
              <a:gd name="T4" fmla="*/ 2147483647 w 360"/>
              <a:gd name="T5" fmla="*/ 2147483647 h 110"/>
              <a:gd name="T6" fmla="*/ 2147483647 w 360"/>
              <a:gd name="T7" fmla="*/ 2147483647 h 110"/>
              <a:gd name="T8" fmla="*/ 2147483647 w 360"/>
              <a:gd name="T9" fmla="*/ 2147483647 h 110"/>
              <a:gd name="T10" fmla="*/ 2147483647 w 360"/>
              <a:gd name="T11" fmla="*/ 2147483647 h 110"/>
              <a:gd name="T12" fmla="*/ 2147483647 w 360"/>
              <a:gd name="T13" fmla="*/ 2147483647 h 110"/>
              <a:gd name="T14" fmla="*/ 2147483647 w 360"/>
              <a:gd name="T15" fmla="*/ 2147483647 h 110"/>
              <a:gd name="T16" fmla="*/ 2147483647 w 360"/>
              <a:gd name="T17" fmla="*/ 2147483647 h 110"/>
              <a:gd name="T18" fmla="*/ 2147483647 w 360"/>
              <a:gd name="T19" fmla="*/ 2147483647 h 110"/>
              <a:gd name="T20" fmla="*/ 2147483647 w 360"/>
              <a:gd name="T21" fmla="*/ 2147483647 h 110"/>
              <a:gd name="T22" fmla="*/ 2147483647 w 360"/>
              <a:gd name="T23" fmla="*/ 2147483647 h 110"/>
              <a:gd name="T24" fmla="*/ 2147483647 w 360"/>
              <a:gd name="T25" fmla="*/ 2147483647 h 110"/>
              <a:gd name="T26" fmla="*/ 2147483647 w 360"/>
              <a:gd name="T27" fmla="*/ 2147483647 h 110"/>
              <a:gd name="T28" fmla="*/ 2147483647 w 360"/>
              <a:gd name="T29" fmla="*/ 2147483647 h 110"/>
              <a:gd name="T30" fmla="*/ 2147483647 w 360"/>
              <a:gd name="T31" fmla="*/ 2147483647 h 110"/>
              <a:gd name="T32" fmla="*/ 2147483647 w 360"/>
              <a:gd name="T33" fmla="*/ 2147483647 h 110"/>
              <a:gd name="T34" fmla="*/ 2147483647 w 360"/>
              <a:gd name="T35" fmla="*/ 2147483647 h 110"/>
              <a:gd name="T36" fmla="*/ 2147483647 w 360"/>
              <a:gd name="T37" fmla="*/ 2147483647 h 110"/>
              <a:gd name="T38" fmla="*/ 2147483647 w 360"/>
              <a:gd name="T39" fmla="*/ 2147483647 h 110"/>
              <a:gd name="T40" fmla="*/ 2147483647 w 360"/>
              <a:gd name="T41" fmla="*/ 2147483647 h 110"/>
              <a:gd name="T42" fmla="*/ 2147483647 w 360"/>
              <a:gd name="T43" fmla="*/ 2147483647 h 110"/>
              <a:gd name="T44" fmla="*/ 2147483647 w 360"/>
              <a:gd name="T45" fmla="*/ 2147483647 h 110"/>
              <a:gd name="T46" fmla="*/ 2147483647 w 360"/>
              <a:gd name="T47" fmla="*/ 2147483647 h 110"/>
              <a:gd name="T48" fmla="*/ 2147483647 w 360"/>
              <a:gd name="T49" fmla="*/ 0 h 110"/>
              <a:gd name="T50" fmla="*/ 2147483647 w 360"/>
              <a:gd name="T51" fmla="*/ 0 h 110"/>
              <a:gd name="T52" fmla="*/ 2147483647 w 360"/>
              <a:gd name="T53" fmla="*/ 2147483647 h 110"/>
              <a:gd name="T54" fmla="*/ 2147483647 w 360"/>
              <a:gd name="T55" fmla="*/ 2147483647 h 110"/>
              <a:gd name="T56" fmla="*/ 2147483647 w 360"/>
              <a:gd name="T57" fmla="*/ 2147483647 h 110"/>
              <a:gd name="T58" fmla="*/ 2147483647 w 360"/>
              <a:gd name="T59" fmla="*/ 2147483647 h 110"/>
              <a:gd name="T60" fmla="*/ 2147483647 w 360"/>
              <a:gd name="T61" fmla="*/ 2147483647 h 110"/>
              <a:gd name="T62" fmla="*/ 2147483647 w 360"/>
              <a:gd name="T63" fmla="*/ 2147483647 h 110"/>
              <a:gd name="T64" fmla="*/ 2147483647 w 360"/>
              <a:gd name="T65" fmla="*/ 2147483647 h 110"/>
              <a:gd name="T66" fmla="*/ 0 w 360"/>
              <a:gd name="T67" fmla="*/ 2147483647 h 110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360"/>
              <a:gd name="T103" fmla="*/ 0 h 110"/>
              <a:gd name="T104" fmla="*/ 360 w 360"/>
              <a:gd name="T105" fmla="*/ 110 h 110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360" h="110">
                <a:moveTo>
                  <a:pt x="0" y="99"/>
                </a:moveTo>
                <a:lnTo>
                  <a:pt x="4" y="101"/>
                </a:lnTo>
                <a:lnTo>
                  <a:pt x="15" y="104"/>
                </a:lnTo>
                <a:lnTo>
                  <a:pt x="31" y="106"/>
                </a:lnTo>
                <a:lnTo>
                  <a:pt x="53" y="107"/>
                </a:lnTo>
                <a:lnTo>
                  <a:pt x="79" y="108"/>
                </a:lnTo>
                <a:lnTo>
                  <a:pt x="110" y="109"/>
                </a:lnTo>
                <a:lnTo>
                  <a:pt x="144" y="110"/>
                </a:lnTo>
                <a:lnTo>
                  <a:pt x="180" y="110"/>
                </a:lnTo>
                <a:lnTo>
                  <a:pt x="216" y="110"/>
                </a:lnTo>
                <a:lnTo>
                  <a:pt x="251" y="109"/>
                </a:lnTo>
                <a:lnTo>
                  <a:pt x="281" y="108"/>
                </a:lnTo>
                <a:lnTo>
                  <a:pt x="308" y="107"/>
                </a:lnTo>
                <a:lnTo>
                  <a:pt x="330" y="106"/>
                </a:lnTo>
                <a:lnTo>
                  <a:pt x="346" y="104"/>
                </a:lnTo>
                <a:lnTo>
                  <a:pt x="356" y="101"/>
                </a:lnTo>
                <a:lnTo>
                  <a:pt x="360" y="99"/>
                </a:lnTo>
                <a:lnTo>
                  <a:pt x="328" y="96"/>
                </a:lnTo>
                <a:lnTo>
                  <a:pt x="300" y="87"/>
                </a:lnTo>
                <a:lnTo>
                  <a:pt x="276" y="73"/>
                </a:lnTo>
                <a:lnTo>
                  <a:pt x="257" y="57"/>
                </a:lnTo>
                <a:lnTo>
                  <a:pt x="241" y="40"/>
                </a:lnTo>
                <a:lnTo>
                  <a:pt x="228" y="24"/>
                </a:lnTo>
                <a:lnTo>
                  <a:pt x="220" y="10"/>
                </a:lnTo>
                <a:lnTo>
                  <a:pt x="215" y="0"/>
                </a:lnTo>
                <a:lnTo>
                  <a:pt x="145" y="0"/>
                </a:lnTo>
                <a:lnTo>
                  <a:pt x="140" y="10"/>
                </a:lnTo>
                <a:lnTo>
                  <a:pt x="132" y="24"/>
                </a:lnTo>
                <a:lnTo>
                  <a:pt x="119" y="40"/>
                </a:lnTo>
                <a:lnTo>
                  <a:pt x="103" y="57"/>
                </a:lnTo>
                <a:lnTo>
                  <a:pt x="83" y="73"/>
                </a:lnTo>
                <a:lnTo>
                  <a:pt x="61" y="87"/>
                </a:lnTo>
                <a:lnTo>
                  <a:pt x="32" y="96"/>
                </a:lnTo>
                <a:lnTo>
                  <a:pt x="0" y="99"/>
                </a:lnTo>
                <a:close/>
              </a:path>
            </a:pathLst>
          </a:custGeom>
          <a:solidFill>
            <a:srgbClr val="BF72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" name="Rectangle 18"/>
          <p:cNvSpPr>
            <a:spLocks noChangeArrowheads="1"/>
          </p:cNvSpPr>
          <p:nvPr/>
        </p:nvSpPr>
        <p:spPr bwMode="auto">
          <a:xfrm>
            <a:off x="7904163" y="5530850"/>
            <a:ext cx="190500" cy="84138"/>
          </a:xfrm>
          <a:prstGeom prst="rect">
            <a:avLst/>
          </a:prstGeom>
          <a:solidFill>
            <a:srgbClr val="BF72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altLang="en-US" sz="5400">
              <a:latin typeface="Vrinda" pitchFamily="34" charset="0"/>
            </a:endParaRPr>
          </a:p>
        </p:txBody>
      </p:sp>
      <p:sp>
        <p:nvSpPr>
          <p:cNvPr id="1045" name="Freeform 19"/>
          <p:cNvSpPr>
            <a:spLocks/>
          </p:cNvSpPr>
          <p:nvPr/>
        </p:nvSpPr>
        <p:spPr bwMode="auto">
          <a:xfrm>
            <a:off x="7947025" y="6075363"/>
            <a:ext cx="109538" cy="77787"/>
          </a:xfrm>
          <a:custGeom>
            <a:avLst/>
            <a:gdLst>
              <a:gd name="T0" fmla="*/ 2147483647 w 138"/>
              <a:gd name="T1" fmla="*/ 2147483647 h 49"/>
              <a:gd name="T2" fmla="*/ 0 w 138"/>
              <a:gd name="T3" fmla="*/ 0 h 49"/>
              <a:gd name="T4" fmla="*/ 2147483647 w 138"/>
              <a:gd name="T5" fmla="*/ 0 h 49"/>
              <a:gd name="T6" fmla="*/ 2147483647 w 138"/>
              <a:gd name="T7" fmla="*/ 2147483647 h 49"/>
              <a:gd name="T8" fmla="*/ 2147483647 w 138"/>
              <a:gd name="T9" fmla="*/ 2147483647 h 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8"/>
              <a:gd name="T16" fmla="*/ 0 h 49"/>
              <a:gd name="T17" fmla="*/ 138 w 138"/>
              <a:gd name="T18" fmla="*/ 49 h 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8" h="49">
                <a:moveTo>
                  <a:pt x="34" y="49"/>
                </a:moveTo>
                <a:lnTo>
                  <a:pt x="0" y="0"/>
                </a:lnTo>
                <a:lnTo>
                  <a:pt x="138" y="0"/>
                </a:lnTo>
                <a:lnTo>
                  <a:pt x="104" y="49"/>
                </a:lnTo>
                <a:lnTo>
                  <a:pt x="34" y="49"/>
                </a:lnTo>
                <a:close/>
              </a:path>
            </a:pathLst>
          </a:custGeom>
          <a:solidFill>
            <a:srgbClr val="BF72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6" name="Freeform 20"/>
          <p:cNvSpPr>
            <a:spLocks/>
          </p:cNvSpPr>
          <p:nvPr/>
        </p:nvSpPr>
        <p:spPr bwMode="auto">
          <a:xfrm>
            <a:off x="7931150" y="5614988"/>
            <a:ext cx="139700" cy="114300"/>
          </a:xfrm>
          <a:custGeom>
            <a:avLst/>
            <a:gdLst>
              <a:gd name="T0" fmla="*/ 0 w 177"/>
              <a:gd name="T1" fmla="*/ 0 h 72"/>
              <a:gd name="T2" fmla="*/ 2147483647 w 177"/>
              <a:gd name="T3" fmla="*/ 2147483647 h 72"/>
              <a:gd name="T4" fmla="*/ 2147483647 w 177"/>
              <a:gd name="T5" fmla="*/ 2147483647 h 72"/>
              <a:gd name="T6" fmla="*/ 2147483647 w 177"/>
              <a:gd name="T7" fmla="*/ 2147483647 h 72"/>
              <a:gd name="T8" fmla="*/ 2147483647 w 177"/>
              <a:gd name="T9" fmla="*/ 2147483647 h 72"/>
              <a:gd name="T10" fmla="*/ 2147483647 w 177"/>
              <a:gd name="T11" fmla="*/ 2147483647 h 72"/>
              <a:gd name="T12" fmla="*/ 2147483647 w 177"/>
              <a:gd name="T13" fmla="*/ 2147483647 h 72"/>
              <a:gd name="T14" fmla="*/ 2147483647 w 177"/>
              <a:gd name="T15" fmla="*/ 2147483647 h 72"/>
              <a:gd name="T16" fmla="*/ 2147483647 w 177"/>
              <a:gd name="T17" fmla="*/ 2147483647 h 72"/>
              <a:gd name="T18" fmla="*/ 2147483647 w 177"/>
              <a:gd name="T19" fmla="*/ 2147483647 h 72"/>
              <a:gd name="T20" fmla="*/ 2147483647 w 177"/>
              <a:gd name="T21" fmla="*/ 2147483647 h 72"/>
              <a:gd name="T22" fmla="*/ 2147483647 w 177"/>
              <a:gd name="T23" fmla="*/ 2147483647 h 72"/>
              <a:gd name="T24" fmla="*/ 2147483647 w 177"/>
              <a:gd name="T25" fmla="*/ 2147483647 h 72"/>
              <a:gd name="T26" fmla="*/ 2147483647 w 177"/>
              <a:gd name="T27" fmla="*/ 2147483647 h 72"/>
              <a:gd name="T28" fmla="*/ 2147483647 w 177"/>
              <a:gd name="T29" fmla="*/ 2147483647 h 72"/>
              <a:gd name="T30" fmla="*/ 2147483647 w 177"/>
              <a:gd name="T31" fmla="*/ 2147483647 h 72"/>
              <a:gd name="T32" fmla="*/ 2147483647 w 177"/>
              <a:gd name="T33" fmla="*/ 0 h 72"/>
              <a:gd name="T34" fmla="*/ 0 w 177"/>
              <a:gd name="T35" fmla="*/ 0 h 72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77"/>
              <a:gd name="T55" fmla="*/ 0 h 72"/>
              <a:gd name="T56" fmla="*/ 177 w 177"/>
              <a:gd name="T57" fmla="*/ 72 h 72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77" h="72">
                <a:moveTo>
                  <a:pt x="0" y="0"/>
                </a:moveTo>
                <a:lnTo>
                  <a:pt x="2" y="14"/>
                </a:lnTo>
                <a:lnTo>
                  <a:pt x="7" y="28"/>
                </a:lnTo>
                <a:lnTo>
                  <a:pt x="15" y="40"/>
                </a:lnTo>
                <a:lnTo>
                  <a:pt x="26" y="51"/>
                </a:lnTo>
                <a:lnTo>
                  <a:pt x="39" y="60"/>
                </a:lnTo>
                <a:lnTo>
                  <a:pt x="54" y="67"/>
                </a:lnTo>
                <a:lnTo>
                  <a:pt x="71" y="71"/>
                </a:lnTo>
                <a:lnTo>
                  <a:pt x="89" y="72"/>
                </a:lnTo>
                <a:lnTo>
                  <a:pt x="106" y="71"/>
                </a:lnTo>
                <a:lnTo>
                  <a:pt x="124" y="67"/>
                </a:lnTo>
                <a:lnTo>
                  <a:pt x="138" y="60"/>
                </a:lnTo>
                <a:lnTo>
                  <a:pt x="152" y="51"/>
                </a:lnTo>
                <a:lnTo>
                  <a:pt x="162" y="40"/>
                </a:lnTo>
                <a:lnTo>
                  <a:pt x="170" y="28"/>
                </a:lnTo>
                <a:lnTo>
                  <a:pt x="176" y="14"/>
                </a:lnTo>
                <a:lnTo>
                  <a:pt x="177" y="0"/>
                </a:lnTo>
                <a:lnTo>
                  <a:pt x="0" y="0"/>
                </a:lnTo>
                <a:close/>
              </a:path>
            </a:pathLst>
          </a:custGeom>
          <a:solidFill>
            <a:srgbClr val="BF72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7" name="Freeform 21"/>
          <p:cNvSpPr>
            <a:spLocks/>
          </p:cNvSpPr>
          <p:nvPr/>
        </p:nvSpPr>
        <p:spPr bwMode="auto">
          <a:xfrm>
            <a:off x="7942263" y="6153150"/>
            <a:ext cx="117475" cy="112713"/>
          </a:xfrm>
          <a:custGeom>
            <a:avLst/>
            <a:gdLst>
              <a:gd name="T0" fmla="*/ 2147483647 w 149"/>
              <a:gd name="T1" fmla="*/ 2147483647 h 71"/>
              <a:gd name="T2" fmla="*/ 2147483647 w 149"/>
              <a:gd name="T3" fmla="*/ 2147483647 h 71"/>
              <a:gd name="T4" fmla="*/ 2147483647 w 149"/>
              <a:gd name="T5" fmla="*/ 2147483647 h 71"/>
              <a:gd name="T6" fmla="*/ 2147483647 w 149"/>
              <a:gd name="T7" fmla="*/ 2147483647 h 71"/>
              <a:gd name="T8" fmla="*/ 0 w 149"/>
              <a:gd name="T9" fmla="*/ 2147483647 h 71"/>
              <a:gd name="T10" fmla="*/ 2147483647 w 149"/>
              <a:gd name="T11" fmla="*/ 2147483647 h 71"/>
              <a:gd name="T12" fmla="*/ 2147483647 w 149"/>
              <a:gd name="T13" fmla="*/ 2147483647 h 71"/>
              <a:gd name="T14" fmla="*/ 2147483647 w 149"/>
              <a:gd name="T15" fmla="*/ 2147483647 h 71"/>
              <a:gd name="T16" fmla="*/ 2147483647 w 149"/>
              <a:gd name="T17" fmla="*/ 0 h 71"/>
              <a:gd name="T18" fmla="*/ 2147483647 w 149"/>
              <a:gd name="T19" fmla="*/ 0 h 71"/>
              <a:gd name="T20" fmla="*/ 2147483647 w 149"/>
              <a:gd name="T21" fmla="*/ 2147483647 h 71"/>
              <a:gd name="T22" fmla="*/ 2147483647 w 149"/>
              <a:gd name="T23" fmla="*/ 2147483647 h 71"/>
              <a:gd name="T24" fmla="*/ 2147483647 w 149"/>
              <a:gd name="T25" fmla="*/ 2147483647 h 71"/>
              <a:gd name="T26" fmla="*/ 2147483647 w 149"/>
              <a:gd name="T27" fmla="*/ 2147483647 h 71"/>
              <a:gd name="T28" fmla="*/ 2147483647 w 149"/>
              <a:gd name="T29" fmla="*/ 2147483647 h 71"/>
              <a:gd name="T30" fmla="*/ 2147483647 w 149"/>
              <a:gd name="T31" fmla="*/ 2147483647 h 71"/>
              <a:gd name="T32" fmla="*/ 2147483647 w 149"/>
              <a:gd name="T33" fmla="*/ 2147483647 h 71"/>
              <a:gd name="T34" fmla="*/ 2147483647 w 149"/>
              <a:gd name="T35" fmla="*/ 2147483647 h 71"/>
              <a:gd name="T36" fmla="*/ 2147483647 w 149"/>
              <a:gd name="T37" fmla="*/ 2147483647 h 7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49"/>
              <a:gd name="T58" fmla="*/ 0 h 71"/>
              <a:gd name="T59" fmla="*/ 149 w 149"/>
              <a:gd name="T60" fmla="*/ 71 h 71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49" h="71">
                <a:moveTo>
                  <a:pt x="39" y="71"/>
                </a:moveTo>
                <a:lnTo>
                  <a:pt x="23" y="68"/>
                </a:lnTo>
                <a:lnTo>
                  <a:pt x="11" y="60"/>
                </a:lnTo>
                <a:lnTo>
                  <a:pt x="3" y="48"/>
                </a:lnTo>
                <a:lnTo>
                  <a:pt x="0" y="35"/>
                </a:lnTo>
                <a:lnTo>
                  <a:pt x="3" y="23"/>
                </a:lnTo>
                <a:lnTo>
                  <a:pt x="9" y="11"/>
                </a:lnTo>
                <a:lnTo>
                  <a:pt x="22" y="3"/>
                </a:lnTo>
                <a:lnTo>
                  <a:pt x="39" y="0"/>
                </a:lnTo>
                <a:lnTo>
                  <a:pt x="109" y="0"/>
                </a:lnTo>
                <a:lnTo>
                  <a:pt x="126" y="3"/>
                </a:lnTo>
                <a:lnTo>
                  <a:pt x="139" y="11"/>
                </a:lnTo>
                <a:lnTo>
                  <a:pt x="146" y="23"/>
                </a:lnTo>
                <a:lnTo>
                  <a:pt x="149" y="35"/>
                </a:lnTo>
                <a:lnTo>
                  <a:pt x="146" y="48"/>
                </a:lnTo>
                <a:lnTo>
                  <a:pt x="138" y="60"/>
                </a:lnTo>
                <a:lnTo>
                  <a:pt x="126" y="68"/>
                </a:lnTo>
                <a:lnTo>
                  <a:pt x="109" y="71"/>
                </a:lnTo>
                <a:lnTo>
                  <a:pt x="39" y="71"/>
                </a:lnTo>
                <a:close/>
              </a:path>
            </a:pathLst>
          </a:custGeom>
          <a:solidFill>
            <a:srgbClr val="BF72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8" name="Freeform 22"/>
          <p:cNvSpPr>
            <a:spLocks/>
          </p:cNvSpPr>
          <p:nvPr/>
        </p:nvSpPr>
        <p:spPr bwMode="auto">
          <a:xfrm>
            <a:off x="7831138" y="6423025"/>
            <a:ext cx="341312" cy="74613"/>
          </a:xfrm>
          <a:custGeom>
            <a:avLst/>
            <a:gdLst>
              <a:gd name="T0" fmla="*/ 0 w 429"/>
              <a:gd name="T1" fmla="*/ 2147483647 h 47"/>
              <a:gd name="T2" fmla="*/ 2147483647 w 429"/>
              <a:gd name="T3" fmla="*/ 2147483647 h 47"/>
              <a:gd name="T4" fmla="*/ 2147483647 w 429"/>
              <a:gd name="T5" fmla="*/ 2147483647 h 47"/>
              <a:gd name="T6" fmla="*/ 2147483647 w 429"/>
              <a:gd name="T7" fmla="*/ 2147483647 h 47"/>
              <a:gd name="T8" fmla="*/ 2147483647 w 429"/>
              <a:gd name="T9" fmla="*/ 2147483647 h 47"/>
              <a:gd name="T10" fmla="*/ 2147483647 w 429"/>
              <a:gd name="T11" fmla="*/ 2147483647 h 47"/>
              <a:gd name="T12" fmla="*/ 2147483647 w 429"/>
              <a:gd name="T13" fmla="*/ 2147483647 h 47"/>
              <a:gd name="T14" fmla="*/ 2147483647 w 429"/>
              <a:gd name="T15" fmla="*/ 2147483647 h 47"/>
              <a:gd name="T16" fmla="*/ 2147483647 w 429"/>
              <a:gd name="T17" fmla="*/ 2147483647 h 47"/>
              <a:gd name="T18" fmla="*/ 2147483647 w 429"/>
              <a:gd name="T19" fmla="*/ 2147483647 h 47"/>
              <a:gd name="T20" fmla="*/ 2147483647 w 429"/>
              <a:gd name="T21" fmla="*/ 2147483647 h 47"/>
              <a:gd name="T22" fmla="*/ 2147483647 w 429"/>
              <a:gd name="T23" fmla="*/ 2147483647 h 47"/>
              <a:gd name="T24" fmla="*/ 2147483647 w 429"/>
              <a:gd name="T25" fmla="*/ 2147483647 h 47"/>
              <a:gd name="T26" fmla="*/ 2147483647 w 429"/>
              <a:gd name="T27" fmla="*/ 2147483647 h 47"/>
              <a:gd name="T28" fmla="*/ 2147483647 w 429"/>
              <a:gd name="T29" fmla="*/ 2147483647 h 47"/>
              <a:gd name="T30" fmla="*/ 2147483647 w 429"/>
              <a:gd name="T31" fmla="*/ 2147483647 h 47"/>
              <a:gd name="T32" fmla="*/ 2147483647 w 429"/>
              <a:gd name="T33" fmla="*/ 2147483647 h 47"/>
              <a:gd name="T34" fmla="*/ 2147483647 w 429"/>
              <a:gd name="T35" fmla="*/ 2147483647 h 47"/>
              <a:gd name="T36" fmla="*/ 2147483647 w 429"/>
              <a:gd name="T37" fmla="*/ 2147483647 h 47"/>
              <a:gd name="T38" fmla="*/ 2147483647 w 429"/>
              <a:gd name="T39" fmla="*/ 2147483647 h 47"/>
              <a:gd name="T40" fmla="*/ 2147483647 w 429"/>
              <a:gd name="T41" fmla="*/ 2147483647 h 47"/>
              <a:gd name="T42" fmla="*/ 2147483647 w 429"/>
              <a:gd name="T43" fmla="*/ 2147483647 h 47"/>
              <a:gd name="T44" fmla="*/ 2147483647 w 429"/>
              <a:gd name="T45" fmla="*/ 2147483647 h 47"/>
              <a:gd name="T46" fmla="*/ 2147483647 w 429"/>
              <a:gd name="T47" fmla="*/ 2147483647 h 47"/>
              <a:gd name="T48" fmla="*/ 2147483647 w 429"/>
              <a:gd name="T49" fmla="*/ 2147483647 h 47"/>
              <a:gd name="T50" fmla="*/ 2147483647 w 429"/>
              <a:gd name="T51" fmla="*/ 2147483647 h 47"/>
              <a:gd name="T52" fmla="*/ 2147483647 w 429"/>
              <a:gd name="T53" fmla="*/ 2147483647 h 47"/>
              <a:gd name="T54" fmla="*/ 2147483647 w 429"/>
              <a:gd name="T55" fmla="*/ 2147483647 h 47"/>
              <a:gd name="T56" fmla="*/ 2147483647 w 429"/>
              <a:gd name="T57" fmla="*/ 2147483647 h 47"/>
              <a:gd name="T58" fmla="*/ 2147483647 w 429"/>
              <a:gd name="T59" fmla="*/ 2147483647 h 47"/>
              <a:gd name="T60" fmla="*/ 2147483647 w 429"/>
              <a:gd name="T61" fmla="*/ 2147483647 h 47"/>
              <a:gd name="T62" fmla="*/ 2147483647 w 429"/>
              <a:gd name="T63" fmla="*/ 2147483647 h 47"/>
              <a:gd name="T64" fmla="*/ 2147483647 w 429"/>
              <a:gd name="T65" fmla="*/ 2147483647 h 47"/>
              <a:gd name="T66" fmla="*/ 2147483647 w 429"/>
              <a:gd name="T67" fmla="*/ 0 h 47"/>
              <a:gd name="T68" fmla="*/ 2147483647 w 429"/>
              <a:gd name="T69" fmla="*/ 2147483647 h 47"/>
              <a:gd name="T70" fmla="*/ 2147483647 w 429"/>
              <a:gd name="T71" fmla="*/ 2147483647 h 47"/>
              <a:gd name="T72" fmla="*/ 2147483647 w 429"/>
              <a:gd name="T73" fmla="*/ 2147483647 h 47"/>
              <a:gd name="T74" fmla="*/ 2147483647 w 429"/>
              <a:gd name="T75" fmla="*/ 2147483647 h 47"/>
              <a:gd name="T76" fmla="*/ 2147483647 w 429"/>
              <a:gd name="T77" fmla="*/ 2147483647 h 47"/>
              <a:gd name="T78" fmla="*/ 2147483647 w 429"/>
              <a:gd name="T79" fmla="*/ 2147483647 h 47"/>
              <a:gd name="T80" fmla="*/ 2147483647 w 429"/>
              <a:gd name="T81" fmla="*/ 2147483647 h 47"/>
              <a:gd name="T82" fmla="*/ 2147483647 w 429"/>
              <a:gd name="T83" fmla="*/ 2147483647 h 47"/>
              <a:gd name="T84" fmla="*/ 2147483647 w 429"/>
              <a:gd name="T85" fmla="*/ 2147483647 h 47"/>
              <a:gd name="T86" fmla="*/ 2147483647 w 429"/>
              <a:gd name="T87" fmla="*/ 2147483647 h 47"/>
              <a:gd name="T88" fmla="*/ 2147483647 w 429"/>
              <a:gd name="T89" fmla="*/ 2147483647 h 47"/>
              <a:gd name="T90" fmla="*/ 2147483647 w 429"/>
              <a:gd name="T91" fmla="*/ 2147483647 h 47"/>
              <a:gd name="T92" fmla="*/ 2147483647 w 429"/>
              <a:gd name="T93" fmla="*/ 2147483647 h 47"/>
              <a:gd name="T94" fmla="*/ 2147483647 w 429"/>
              <a:gd name="T95" fmla="*/ 2147483647 h 47"/>
              <a:gd name="T96" fmla="*/ 2147483647 w 429"/>
              <a:gd name="T97" fmla="*/ 2147483647 h 47"/>
              <a:gd name="T98" fmla="*/ 2147483647 w 429"/>
              <a:gd name="T99" fmla="*/ 0 h 47"/>
              <a:gd name="T100" fmla="*/ 0 w 429"/>
              <a:gd name="T101" fmla="*/ 2147483647 h 47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429"/>
              <a:gd name="T154" fmla="*/ 0 h 47"/>
              <a:gd name="T155" fmla="*/ 429 w 429"/>
              <a:gd name="T156" fmla="*/ 47 h 47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429" h="47">
                <a:moveTo>
                  <a:pt x="0" y="19"/>
                </a:moveTo>
                <a:lnTo>
                  <a:pt x="1" y="23"/>
                </a:lnTo>
                <a:lnTo>
                  <a:pt x="4" y="25"/>
                </a:lnTo>
                <a:lnTo>
                  <a:pt x="9" y="28"/>
                </a:lnTo>
                <a:lnTo>
                  <a:pt x="17" y="31"/>
                </a:lnTo>
                <a:lnTo>
                  <a:pt x="25" y="33"/>
                </a:lnTo>
                <a:lnTo>
                  <a:pt x="36" y="35"/>
                </a:lnTo>
                <a:lnTo>
                  <a:pt x="49" y="37"/>
                </a:lnTo>
                <a:lnTo>
                  <a:pt x="62" y="39"/>
                </a:lnTo>
                <a:lnTo>
                  <a:pt x="77" y="41"/>
                </a:lnTo>
                <a:lnTo>
                  <a:pt x="95" y="42"/>
                </a:lnTo>
                <a:lnTo>
                  <a:pt x="112" y="44"/>
                </a:lnTo>
                <a:lnTo>
                  <a:pt x="131" y="45"/>
                </a:lnTo>
                <a:lnTo>
                  <a:pt x="151" y="46"/>
                </a:lnTo>
                <a:lnTo>
                  <a:pt x="171" y="46"/>
                </a:lnTo>
                <a:lnTo>
                  <a:pt x="192" y="47"/>
                </a:lnTo>
                <a:lnTo>
                  <a:pt x="214" y="47"/>
                </a:lnTo>
                <a:lnTo>
                  <a:pt x="235" y="47"/>
                </a:lnTo>
                <a:lnTo>
                  <a:pt x="257" y="46"/>
                </a:lnTo>
                <a:lnTo>
                  <a:pt x="278" y="46"/>
                </a:lnTo>
                <a:lnTo>
                  <a:pt x="298" y="45"/>
                </a:lnTo>
                <a:lnTo>
                  <a:pt x="317" y="44"/>
                </a:lnTo>
                <a:lnTo>
                  <a:pt x="334" y="42"/>
                </a:lnTo>
                <a:lnTo>
                  <a:pt x="350" y="41"/>
                </a:lnTo>
                <a:lnTo>
                  <a:pt x="366" y="39"/>
                </a:lnTo>
                <a:lnTo>
                  <a:pt x="380" y="37"/>
                </a:lnTo>
                <a:lnTo>
                  <a:pt x="393" y="35"/>
                </a:lnTo>
                <a:lnTo>
                  <a:pt x="404" y="33"/>
                </a:lnTo>
                <a:lnTo>
                  <a:pt x="412" y="31"/>
                </a:lnTo>
                <a:lnTo>
                  <a:pt x="420" y="28"/>
                </a:lnTo>
                <a:lnTo>
                  <a:pt x="425" y="25"/>
                </a:lnTo>
                <a:lnTo>
                  <a:pt x="428" y="23"/>
                </a:lnTo>
                <a:lnTo>
                  <a:pt x="429" y="19"/>
                </a:lnTo>
                <a:lnTo>
                  <a:pt x="394" y="0"/>
                </a:lnTo>
                <a:lnTo>
                  <a:pt x="390" y="2"/>
                </a:lnTo>
                <a:lnTo>
                  <a:pt x="380" y="5"/>
                </a:lnTo>
                <a:lnTo>
                  <a:pt x="364" y="7"/>
                </a:lnTo>
                <a:lnTo>
                  <a:pt x="342" y="8"/>
                </a:lnTo>
                <a:lnTo>
                  <a:pt x="315" y="9"/>
                </a:lnTo>
                <a:lnTo>
                  <a:pt x="285" y="10"/>
                </a:lnTo>
                <a:lnTo>
                  <a:pt x="250" y="11"/>
                </a:lnTo>
                <a:lnTo>
                  <a:pt x="214" y="11"/>
                </a:lnTo>
                <a:lnTo>
                  <a:pt x="178" y="11"/>
                </a:lnTo>
                <a:lnTo>
                  <a:pt x="144" y="10"/>
                </a:lnTo>
                <a:lnTo>
                  <a:pt x="113" y="9"/>
                </a:lnTo>
                <a:lnTo>
                  <a:pt x="87" y="8"/>
                </a:lnTo>
                <a:lnTo>
                  <a:pt x="65" y="7"/>
                </a:lnTo>
                <a:lnTo>
                  <a:pt x="49" y="5"/>
                </a:lnTo>
                <a:lnTo>
                  <a:pt x="38" y="2"/>
                </a:lnTo>
                <a:lnTo>
                  <a:pt x="34" y="0"/>
                </a:lnTo>
                <a:lnTo>
                  <a:pt x="0" y="19"/>
                </a:lnTo>
                <a:close/>
              </a:path>
            </a:pathLst>
          </a:custGeom>
          <a:solidFill>
            <a:srgbClr val="BF72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9" name="Freeform 23"/>
          <p:cNvSpPr>
            <a:spLocks/>
          </p:cNvSpPr>
          <p:nvPr/>
        </p:nvSpPr>
        <p:spPr bwMode="auto">
          <a:xfrm>
            <a:off x="7966075" y="4718050"/>
            <a:ext cx="68263" cy="812800"/>
          </a:xfrm>
          <a:custGeom>
            <a:avLst/>
            <a:gdLst>
              <a:gd name="T0" fmla="*/ 2147483647 w 84"/>
              <a:gd name="T1" fmla="*/ 2147483647 h 512"/>
              <a:gd name="T2" fmla="*/ 2147483647 w 84"/>
              <a:gd name="T3" fmla="*/ 2147483647 h 512"/>
              <a:gd name="T4" fmla="*/ 2147483647 w 84"/>
              <a:gd name="T5" fmla="*/ 2147483647 h 512"/>
              <a:gd name="T6" fmla="*/ 2147483647 w 84"/>
              <a:gd name="T7" fmla="*/ 2147483647 h 512"/>
              <a:gd name="T8" fmla="*/ 2147483647 w 84"/>
              <a:gd name="T9" fmla="*/ 2147483647 h 512"/>
              <a:gd name="T10" fmla="*/ 2147483647 w 84"/>
              <a:gd name="T11" fmla="*/ 2147483647 h 512"/>
              <a:gd name="T12" fmla="*/ 2147483647 w 84"/>
              <a:gd name="T13" fmla="*/ 2147483647 h 512"/>
              <a:gd name="T14" fmla="*/ 2147483647 w 84"/>
              <a:gd name="T15" fmla="*/ 2147483647 h 512"/>
              <a:gd name="T16" fmla="*/ 2147483647 w 84"/>
              <a:gd name="T17" fmla="*/ 0 h 512"/>
              <a:gd name="T18" fmla="*/ 2147483647 w 84"/>
              <a:gd name="T19" fmla="*/ 0 h 512"/>
              <a:gd name="T20" fmla="*/ 2147483647 w 84"/>
              <a:gd name="T21" fmla="*/ 2147483647 h 512"/>
              <a:gd name="T22" fmla="*/ 2147483647 w 84"/>
              <a:gd name="T23" fmla="*/ 2147483647 h 512"/>
              <a:gd name="T24" fmla="*/ 2147483647 w 84"/>
              <a:gd name="T25" fmla="*/ 2147483647 h 512"/>
              <a:gd name="T26" fmla="*/ 2147483647 w 84"/>
              <a:gd name="T27" fmla="*/ 2147483647 h 512"/>
              <a:gd name="T28" fmla="*/ 0 w 84"/>
              <a:gd name="T29" fmla="*/ 2147483647 h 512"/>
              <a:gd name="T30" fmla="*/ 0 w 84"/>
              <a:gd name="T31" fmla="*/ 2147483647 h 512"/>
              <a:gd name="T32" fmla="*/ 0 w 84"/>
              <a:gd name="T33" fmla="*/ 2147483647 h 512"/>
              <a:gd name="T34" fmla="*/ 0 w 84"/>
              <a:gd name="T35" fmla="*/ 2147483647 h 512"/>
              <a:gd name="T36" fmla="*/ 2147483647 w 84"/>
              <a:gd name="T37" fmla="*/ 2147483647 h 51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84"/>
              <a:gd name="T58" fmla="*/ 0 h 512"/>
              <a:gd name="T59" fmla="*/ 84 w 84"/>
              <a:gd name="T60" fmla="*/ 512 h 51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84" h="512">
                <a:moveTo>
                  <a:pt x="83" y="512"/>
                </a:moveTo>
                <a:lnTo>
                  <a:pt x="83" y="414"/>
                </a:lnTo>
                <a:lnTo>
                  <a:pt x="84" y="329"/>
                </a:lnTo>
                <a:lnTo>
                  <a:pt x="83" y="254"/>
                </a:lnTo>
                <a:lnTo>
                  <a:pt x="82" y="188"/>
                </a:lnTo>
                <a:lnTo>
                  <a:pt x="78" y="130"/>
                </a:lnTo>
                <a:lnTo>
                  <a:pt x="70" y="81"/>
                </a:lnTo>
                <a:lnTo>
                  <a:pt x="57" y="37"/>
                </a:lnTo>
                <a:lnTo>
                  <a:pt x="41" y="0"/>
                </a:lnTo>
                <a:lnTo>
                  <a:pt x="25" y="37"/>
                </a:lnTo>
                <a:lnTo>
                  <a:pt x="15" y="81"/>
                </a:lnTo>
                <a:lnTo>
                  <a:pt x="7" y="130"/>
                </a:lnTo>
                <a:lnTo>
                  <a:pt x="3" y="188"/>
                </a:lnTo>
                <a:lnTo>
                  <a:pt x="0" y="254"/>
                </a:lnTo>
                <a:lnTo>
                  <a:pt x="0" y="329"/>
                </a:lnTo>
                <a:lnTo>
                  <a:pt x="0" y="414"/>
                </a:lnTo>
                <a:lnTo>
                  <a:pt x="0" y="512"/>
                </a:lnTo>
                <a:lnTo>
                  <a:pt x="83" y="512"/>
                </a:lnTo>
                <a:close/>
              </a:path>
            </a:pathLst>
          </a:custGeom>
          <a:solidFill>
            <a:srgbClr val="008C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6" name="Freeform 24"/>
          <p:cNvSpPr>
            <a:spLocks/>
          </p:cNvSpPr>
          <p:nvPr/>
        </p:nvSpPr>
        <p:spPr bwMode="auto">
          <a:xfrm>
            <a:off x="7962900" y="4425950"/>
            <a:ext cx="74613" cy="292100"/>
          </a:xfrm>
          <a:custGeom>
            <a:avLst/>
            <a:gdLst>
              <a:gd name="T0" fmla="*/ 2147483647 w 92"/>
              <a:gd name="T1" fmla="*/ 2147483647 h 184"/>
              <a:gd name="T2" fmla="*/ 2147483647 w 92"/>
              <a:gd name="T3" fmla="*/ 2147483647 h 184"/>
              <a:gd name="T4" fmla="*/ 2147483647 w 92"/>
              <a:gd name="T5" fmla="*/ 2147483647 h 184"/>
              <a:gd name="T6" fmla="*/ 2147483647 w 92"/>
              <a:gd name="T7" fmla="*/ 2147483647 h 184"/>
              <a:gd name="T8" fmla="*/ 2147483647 w 92"/>
              <a:gd name="T9" fmla="*/ 2147483647 h 184"/>
              <a:gd name="T10" fmla="*/ 2147483647 w 92"/>
              <a:gd name="T11" fmla="*/ 2147483647 h 184"/>
              <a:gd name="T12" fmla="*/ 2147483647 w 92"/>
              <a:gd name="T13" fmla="*/ 2147483647 h 184"/>
              <a:gd name="T14" fmla="*/ 2147483647 w 92"/>
              <a:gd name="T15" fmla="*/ 2147483647 h 184"/>
              <a:gd name="T16" fmla="*/ 2147483647 w 92"/>
              <a:gd name="T17" fmla="*/ 0 h 184"/>
              <a:gd name="T18" fmla="*/ 2147483647 w 92"/>
              <a:gd name="T19" fmla="*/ 2147483647 h 184"/>
              <a:gd name="T20" fmla="*/ 2147483647 w 92"/>
              <a:gd name="T21" fmla="*/ 2147483647 h 184"/>
              <a:gd name="T22" fmla="*/ 2147483647 w 92"/>
              <a:gd name="T23" fmla="*/ 2147483647 h 184"/>
              <a:gd name="T24" fmla="*/ 2147483647 w 92"/>
              <a:gd name="T25" fmla="*/ 2147483647 h 184"/>
              <a:gd name="T26" fmla="*/ 0 w 92"/>
              <a:gd name="T27" fmla="*/ 2147483647 h 184"/>
              <a:gd name="T28" fmla="*/ 2147483647 w 92"/>
              <a:gd name="T29" fmla="*/ 2147483647 h 184"/>
              <a:gd name="T30" fmla="*/ 2147483647 w 92"/>
              <a:gd name="T31" fmla="*/ 2147483647 h 184"/>
              <a:gd name="T32" fmla="*/ 2147483647 w 92"/>
              <a:gd name="T33" fmla="*/ 2147483647 h 18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92"/>
              <a:gd name="T52" fmla="*/ 0 h 184"/>
              <a:gd name="T53" fmla="*/ 92 w 92"/>
              <a:gd name="T54" fmla="*/ 184 h 18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92" h="184">
                <a:moveTo>
                  <a:pt x="45" y="184"/>
                </a:moveTo>
                <a:lnTo>
                  <a:pt x="76" y="166"/>
                </a:lnTo>
                <a:lnTo>
                  <a:pt x="91" y="143"/>
                </a:lnTo>
                <a:lnTo>
                  <a:pt x="92" y="118"/>
                </a:lnTo>
                <a:lnTo>
                  <a:pt x="86" y="91"/>
                </a:lnTo>
                <a:lnTo>
                  <a:pt x="74" y="66"/>
                </a:lnTo>
                <a:lnTo>
                  <a:pt x="60" y="40"/>
                </a:lnTo>
                <a:lnTo>
                  <a:pt x="49" y="18"/>
                </a:lnTo>
                <a:lnTo>
                  <a:pt x="45" y="0"/>
                </a:lnTo>
                <a:lnTo>
                  <a:pt x="41" y="18"/>
                </a:lnTo>
                <a:lnTo>
                  <a:pt x="31" y="40"/>
                </a:lnTo>
                <a:lnTo>
                  <a:pt x="17" y="66"/>
                </a:lnTo>
                <a:lnTo>
                  <a:pt x="7" y="91"/>
                </a:lnTo>
                <a:lnTo>
                  <a:pt x="0" y="118"/>
                </a:lnTo>
                <a:lnTo>
                  <a:pt x="1" y="143"/>
                </a:lnTo>
                <a:lnTo>
                  <a:pt x="16" y="166"/>
                </a:lnTo>
                <a:lnTo>
                  <a:pt x="45" y="184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1" name="Freeform 25"/>
          <p:cNvSpPr>
            <a:spLocks/>
          </p:cNvSpPr>
          <p:nvPr/>
        </p:nvSpPr>
        <p:spPr bwMode="auto">
          <a:xfrm>
            <a:off x="8562975" y="4530725"/>
            <a:ext cx="103188" cy="428625"/>
          </a:xfrm>
          <a:custGeom>
            <a:avLst/>
            <a:gdLst>
              <a:gd name="T0" fmla="*/ 2147483647 w 130"/>
              <a:gd name="T1" fmla="*/ 2147483647 h 270"/>
              <a:gd name="T2" fmla="*/ 2147483647 w 130"/>
              <a:gd name="T3" fmla="*/ 2147483647 h 270"/>
              <a:gd name="T4" fmla="*/ 2147483647 w 130"/>
              <a:gd name="T5" fmla="*/ 2147483647 h 270"/>
              <a:gd name="T6" fmla="*/ 2147483647 w 130"/>
              <a:gd name="T7" fmla="*/ 2147483647 h 270"/>
              <a:gd name="T8" fmla="*/ 2147483647 w 130"/>
              <a:gd name="T9" fmla="*/ 2147483647 h 270"/>
              <a:gd name="T10" fmla="*/ 2147483647 w 130"/>
              <a:gd name="T11" fmla="*/ 2147483647 h 270"/>
              <a:gd name="T12" fmla="*/ 2147483647 w 130"/>
              <a:gd name="T13" fmla="*/ 2147483647 h 270"/>
              <a:gd name="T14" fmla="*/ 2147483647 w 130"/>
              <a:gd name="T15" fmla="*/ 2147483647 h 270"/>
              <a:gd name="T16" fmla="*/ 2147483647 w 130"/>
              <a:gd name="T17" fmla="*/ 2147483647 h 270"/>
              <a:gd name="T18" fmla="*/ 2147483647 w 130"/>
              <a:gd name="T19" fmla="*/ 2147483647 h 270"/>
              <a:gd name="T20" fmla="*/ 2147483647 w 130"/>
              <a:gd name="T21" fmla="*/ 2147483647 h 270"/>
              <a:gd name="T22" fmla="*/ 2147483647 w 130"/>
              <a:gd name="T23" fmla="*/ 2147483647 h 270"/>
              <a:gd name="T24" fmla="*/ 0 w 130"/>
              <a:gd name="T25" fmla="*/ 0 h 270"/>
              <a:gd name="T26" fmla="*/ 2147483647 w 130"/>
              <a:gd name="T27" fmla="*/ 2147483647 h 270"/>
              <a:gd name="T28" fmla="*/ 2147483647 w 130"/>
              <a:gd name="T29" fmla="*/ 2147483647 h 270"/>
              <a:gd name="T30" fmla="*/ 2147483647 w 130"/>
              <a:gd name="T31" fmla="*/ 2147483647 h 270"/>
              <a:gd name="T32" fmla="*/ 2147483647 w 130"/>
              <a:gd name="T33" fmla="*/ 2147483647 h 270"/>
              <a:gd name="T34" fmla="*/ 2147483647 w 130"/>
              <a:gd name="T35" fmla="*/ 2147483647 h 270"/>
              <a:gd name="T36" fmla="*/ 2147483647 w 130"/>
              <a:gd name="T37" fmla="*/ 2147483647 h 270"/>
              <a:gd name="T38" fmla="*/ 2147483647 w 130"/>
              <a:gd name="T39" fmla="*/ 2147483647 h 270"/>
              <a:gd name="T40" fmla="*/ 2147483647 w 130"/>
              <a:gd name="T41" fmla="*/ 2147483647 h 27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30"/>
              <a:gd name="T64" fmla="*/ 0 h 270"/>
              <a:gd name="T65" fmla="*/ 130 w 130"/>
              <a:gd name="T66" fmla="*/ 270 h 270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30" h="270">
                <a:moveTo>
                  <a:pt x="103" y="270"/>
                </a:moveTo>
                <a:lnTo>
                  <a:pt x="102" y="270"/>
                </a:lnTo>
                <a:lnTo>
                  <a:pt x="100" y="267"/>
                </a:lnTo>
                <a:lnTo>
                  <a:pt x="98" y="264"/>
                </a:lnTo>
                <a:lnTo>
                  <a:pt x="96" y="263"/>
                </a:lnTo>
                <a:lnTo>
                  <a:pt x="112" y="221"/>
                </a:lnTo>
                <a:lnTo>
                  <a:pt x="115" y="181"/>
                </a:lnTo>
                <a:lnTo>
                  <a:pt x="106" y="143"/>
                </a:lnTo>
                <a:lnTo>
                  <a:pt x="91" y="107"/>
                </a:lnTo>
                <a:lnTo>
                  <a:pt x="70" y="75"/>
                </a:lnTo>
                <a:lnTo>
                  <a:pt x="45" y="46"/>
                </a:lnTo>
                <a:lnTo>
                  <a:pt x="21" y="20"/>
                </a:lnTo>
                <a:lnTo>
                  <a:pt x="0" y="0"/>
                </a:lnTo>
                <a:lnTo>
                  <a:pt x="27" y="11"/>
                </a:lnTo>
                <a:lnTo>
                  <a:pt x="55" y="35"/>
                </a:lnTo>
                <a:lnTo>
                  <a:pt x="83" y="69"/>
                </a:lnTo>
                <a:lnTo>
                  <a:pt x="106" y="109"/>
                </a:lnTo>
                <a:lnTo>
                  <a:pt x="123" y="152"/>
                </a:lnTo>
                <a:lnTo>
                  <a:pt x="130" y="195"/>
                </a:lnTo>
                <a:lnTo>
                  <a:pt x="124" y="236"/>
                </a:lnTo>
                <a:lnTo>
                  <a:pt x="103" y="27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2" name="Freeform 26"/>
          <p:cNvSpPr>
            <a:spLocks/>
          </p:cNvSpPr>
          <p:nvPr/>
        </p:nvSpPr>
        <p:spPr bwMode="auto">
          <a:xfrm>
            <a:off x="8524875" y="4594225"/>
            <a:ext cx="92075" cy="31750"/>
          </a:xfrm>
          <a:custGeom>
            <a:avLst/>
            <a:gdLst>
              <a:gd name="T0" fmla="*/ 0 w 116"/>
              <a:gd name="T1" fmla="*/ 2147483647 h 20"/>
              <a:gd name="T2" fmla="*/ 2147483647 w 116"/>
              <a:gd name="T3" fmla="*/ 0 h 20"/>
              <a:gd name="T4" fmla="*/ 2147483647 w 116"/>
              <a:gd name="T5" fmla="*/ 0 h 20"/>
              <a:gd name="T6" fmla="*/ 2147483647 w 116"/>
              <a:gd name="T7" fmla="*/ 0 h 20"/>
              <a:gd name="T8" fmla="*/ 2147483647 w 116"/>
              <a:gd name="T9" fmla="*/ 2147483647 h 20"/>
              <a:gd name="T10" fmla="*/ 2147483647 w 116"/>
              <a:gd name="T11" fmla="*/ 2147483647 h 20"/>
              <a:gd name="T12" fmla="*/ 2147483647 w 116"/>
              <a:gd name="T13" fmla="*/ 2147483647 h 20"/>
              <a:gd name="T14" fmla="*/ 2147483647 w 116"/>
              <a:gd name="T15" fmla="*/ 2147483647 h 20"/>
              <a:gd name="T16" fmla="*/ 2147483647 w 116"/>
              <a:gd name="T17" fmla="*/ 2147483647 h 20"/>
              <a:gd name="T18" fmla="*/ 2147483647 w 116"/>
              <a:gd name="T19" fmla="*/ 2147483647 h 20"/>
              <a:gd name="T20" fmla="*/ 2147483647 w 116"/>
              <a:gd name="T21" fmla="*/ 2147483647 h 20"/>
              <a:gd name="T22" fmla="*/ 2147483647 w 116"/>
              <a:gd name="T23" fmla="*/ 2147483647 h 20"/>
              <a:gd name="T24" fmla="*/ 2147483647 w 116"/>
              <a:gd name="T25" fmla="*/ 2147483647 h 20"/>
              <a:gd name="T26" fmla="*/ 2147483647 w 116"/>
              <a:gd name="T27" fmla="*/ 2147483647 h 20"/>
              <a:gd name="T28" fmla="*/ 2147483647 w 116"/>
              <a:gd name="T29" fmla="*/ 2147483647 h 20"/>
              <a:gd name="T30" fmla="*/ 2147483647 w 116"/>
              <a:gd name="T31" fmla="*/ 2147483647 h 20"/>
              <a:gd name="T32" fmla="*/ 0 w 116"/>
              <a:gd name="T33" fmla="*/ 2147483647 h 2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16"/>
              <a:gd name="T52" fmla="*/ 0 h 20"/>
              <a:gd name="T53" fmla="*/ 116 w 116"/>
              <a:gd name="T54" fmla="*/ 20 h 2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16" h="20">
                <a:moveTo>
                  <a:pt x="0" y="2"/>
                </a:moveTo>
                <a:lnTo>
                  <a:pt x="4" y="0"/>
                </a:lnTo>
                <a:lnTo>
                  <a:pt x="15" y="0"/>
                </a:lnTo>
                <a:lnTo>
                  <a:pt x="29" y="0"/>
                </a:lnTo>
                <a:lnTo>
                  <a:pt x="48" y="1"/>
                </a:lnTo>
                <a:lnTo>
                  <a:pt x="67" y="3"/>
                </a:lnTo>
                <a:lnTo>
                  <a:pt x="85" y="7"/>
                </a:lnTo>
                <a:lnTo>
                  <a:pt x="103" y="13"/>
                </a:lnTo>
                <a:lnTo>
                  <a:pt x="116" y="20"/>
                </a:lnTo>
                <a:lnTo>
                  <a:pt x="103" y="18"/>
                </a:lnTo>
                <a:lnTo>
                  <a:pt x="87" y="15"/>
                </a:lnTo>
                <a:lnTo>
                  <a:pt x="67" y="13"/>
                </a:lnTo>
                <a:lnTo>
                  <a:pt x="48" y="11"/>
                </a:lnTo>
                <a:lnTo>
                  <a:pt x="29" y="9"/>
                </a:lnTo>
                <a:lnTo>
                  <a:pt x="15" y="6"/>
                </a:lnTo>
                <a:lnTo>
                  <a:pt x="4" y="4"/>
                </a:lnTo>
                <a:lnTo>
                  <a:pt x="0" y="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3" name="Freeform 27"/>
          <p:cNvSpPr>
            <a:spLocks/>
          </p:cNvSpPr>
          <p:nvPr/>
        </p:nvSpPr>
        <p:spPr bwMode="auto">
          <a:xfrm>
            <a:off x="8521700" y="4619625"/>
            <a:ext cx="111125" cy="44450"/>
          </a:xfrm>
          <a:custGeom>
            <a:avLst/>
            <a:gdLst>
              <a:gd name="T0" fmla="*/ 0 w 139"/>
              <a:gd name="T1" fmla="*/ 2147483647 h 28"/>
              <a:gd name="T2" fmla="*/ 2147483647 w 139"/>
              <a:gd name="T3" fmla="*/ 2147483647 h 28"/>
              <a:gd name="T4" fmla="*/ 2147483647 w 139"/>
              <a:gd name="T5" fmla="*/ 0 h 28"/>
              <a:gd name="T6" fmla="*/ 2147483647 w 139"/>
              <a:gd name="T7" fmla="*/ 2147483647 h 28"/>
              <a:gd name="T8" fmla="*/ 2147483647 w 139"/>
              <a:gd name="T9" fmla="*/ 2147483647 h 28"/>
              <a:gd name="T10" fmla="*/ 2147483647 w 139"/>
              <a:gd name="T11" fmla="*/ 2147483647 h 28"/>
              <a:gd name="T12" fmla="*/ 2147483647 w 139"/>
              <a:gd name="T13" fmla="*/ 2147483647 h 28"/>
              <a:gd name="T14" fmla="*/ 2147483647 w 139"/>
              <a:gd name="T15" fmla="*/ 2147483647 h 28"/>
              <a:gd name="T16" fmla="*/ 2147483647 w 139"/>
              <a:gd name="T17" fmla="*/ 2147483647 h 28"/>
              <a:gd name="T18" fmla="*/ 2147483647 w 139"/>
              <a:gd name="T19" fmla="*/ 2147483647 h 28"/>
              <a:gd name="T20" fmla="*/ 2147483647 w 139"/>
              <a:gd name="T21" fmla="*/ 2147483647 h 28"/>
              <a:gd name="T22" fmla="*/ 2147483647 w 139"/>
              <a:gd name="T23" fmla="*/ 2147483647 h 28"/>
              <a:gd name="T24" fmla="*/ 2147483647 w 139"/>
              <a:gd name="T25" fmla="*/ 2147483647 h 28"/>
              <a:gd name="T26" fmla="*/ 2147483647 w 139"/>
              <a:gd name="T27" fmla="*/ 2147483647 h 28"/>
              <a:gd name="T28" fmla="*/ 2147483647 w 139"/>
              <a:gd name="T29" fmla="*/ 2147483647 h 28"/>
              <a:gd name="T30" fmla="*/ 2147483647 w 139"/>
              <a:gd name="T31" fmla="*/ 2147483647 h 28"/>
              <a:gd name="T32" fmla="*/ 0 w 139"/>
              <a:gd name="T33" fmla="*/ 2147483647 h 2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39"/>
              <a:gd name="T52" fmla="*/ 0 h 28"/>
              <a:gd name="T53" fmla="*/ 139 w 139"/>
              <a:gd name="T54" fmla="*/ 28 h 2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39" h="28">
                <a:moveTo>
                  <a:pt x="0" y="3"/>
                </a:moveTo>
                <a:lnTo>
                  <a:pt x="5" y="1"/>
                </a:lnTo>
                <a:lnTo>
                  <a:pt x="17" y="0"/>
                </a:lnTo>
                <a:lnTo>
                  <a:pt x="36" y="1"/>
                </a:lnTo>
                <a:lnTo>
                  <a:pt x="59" y="4"/>
                </a:lnTo>
                <a:lnTo>
                  <a:pt x="81" y="9"/>
                </a:lnTo>
                <a:lnTo>
                  <a:pt x="104" y="15"/>
                </a:lnTo>
                <a:lnTo>
                  <a:pt x="124" y="21"/>
                </a:lnTo>
                <a:lnTo>
                  <a:pt x="139" y="28"/>
                </a:lnTo>
                <a:lnTo>
                  <a:pt x="128" y="26"/>
                </a:lnTo>
                <a:lnTo>
                  <a:pt x="110" y="23"/>
                </a:lnTo>
                <a:lnTo>
                  <a:pt x="87" y="21"/>
                </a:lnTo>
                <a:lnTo>
                  <a:pt x="63" y="17"/>
                </a:lnTo>
                <a:lnTo>
                  <a:pt x="39" y="14"/>
                </a:lnTo>
                <a:lnTo>
                  <a:pt x="19" y="11"/>
                </a:lnTo>
                <a:lnTo>
                  <a:pt x="5" y="7"/>
                </a:lnTo>
                <a:lnTo>
                  <a:pt x="0" y="3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4" name="Freeform 28"/>
          <p:cNvSpPr>
            <a:spLocks/>
          </p:cNvSpPr>
          <p:nvPr/>
        </p:nvSpPr>
        <p:spPr bwMode="auto">
          <a:xfrm>
            <a:off x="8535988" y="4692650"/>
            <a:ext cx="114300" cy="33338"/>
          </a:xfrm>
          <a:custGeom>
            <a:avLst/>
            <a:gdLst>
              <a:gd name="T0" fmla="*/ 0 w 145"/>
              <a:gd name="T1" fmla="*/ 2147483647 h 21"/>
              <a:gd name="T2" fmla="*/ 2147483647 w 145"/>
              <a:gd name="T3" fmla="*/ 2147483647 h 21"/>
              <a:gd name="T4" fmla="*/ 2147483647 w 145"/>
              <a:gd name="T5" fmla="*/ 0 h 21"/>
              <a:gd name="T6" fmla="*/ 2147483647 w 145"/>
              <a:gd name="T7" fmla="*/ 0 h 21"/>
              <a:gd name="T8" fmla="*/ 2147483647 w 145"/>
              <a:gd name="T9" fmla="*/ 2147483647 h 21"/>
              <a:gd name="T10" fmla="*/ 2147483647 w 145"/>
              <a:gd name="T11" fmla="*/ 2147483647 h 21"/>
              <a:gd name="T12" fmla="*/ 2147483647 w 145"/>
              <a:gd name="T13" fmla="*/ 2147483647 h 21"/>
              <a:gd name="T14" fmla="*/ 2147483647 w 145"/>
              <a:gd name="T15" fmla="*/ 2147483647 h 21"/>
              <a:gd name="T16" fmla="*/ 2147483647 w 145"/>
              <a:gd name="T17" fmla="*/ 2147483647 h 21"/>
              <a:gd name="T18" fmla="*/ 2147483647 w 145"/>
              <a:gd name="T19" fmla="*/ 2147483647 h 21"/>
              <a:gd name="T20" fmla="*/ 2147483647 w 145"/>
              <a:gd name="T21" fmla="*/ 2147483647 h 21"/>
              <a:gd name="T22" fmla="*/ 2147483647 w 145"/>
              <a:gd name="T23" fmla="*/ 2147483647 h 21"/>
              <a:gd name="T24" fmla="*/ 2147483647 w 145"/>
              <a:gd name="T25" fmla="*/ 2147483647 h 21"/>
              <a:gd name="T26" fmla="*/ 2147483647 w 145"/>
              <a:gd name="T27" fmla="*/ 2147483647 h 21"/>
              <a:gd name="T28" fmla="*/ 2147483647 w 145"/>
              <a:gd name="T29" fmla="*/ 2147483647 h 21"/>
              <a:gd name="T30" fmla="*/ 2147483647 w 145"/>
              <a:gd name="T31" fmla="*/ 2147483647 h 21"/>
              <a:gd name="T32" fmla="*/ 0 w 145"/>
              <a:gd name="T33" fmla="*/ 2147483647 h 2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45"/>
              <a:gd name="T52" fmla="*/ 0 h 21"/>
              <a:gd name="T53" fmla="*/ 145 w 145"/>
              <a:gd name="T54" fmla="*/ 21 h 2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45" h="21">
                <a:moveTo>
                  <a:pt x="0" y="4"/>
                </a:moveTo>
                <a:lnTo>
                  <a:pt x="6" y="1"/>
                </a:lnTo>
                <a:lnTo>
                  <a:pt x="20" y="0"/>
                </a:lnTo>
                <a:lnTo>
                  <a:pt x="40" y="0"/>
                </a:lnTo>
                <a:lnTo>
                  <a:pt x="64" y="2"/>
                </a:lnTo>
                <a:lnTo>
                  <a:pt x="89" y="5"/>
                </a:lnTo>
                <a:lnTo>
                  <a:pt x="113" y="9"/>
                </a:lnTo>
                <a:lnTo>
                  <a:pt x="131" y="14"/>
                </a:lnTo>
                <a:lnTo>
                  <a:pt x="145" y="21"/>
                </a:lnTo>
                <a:lnTo>
                  <a:pt x="134" y="20"/>
                </a:lnTo>
                <a:lnTo>
                  <a:pt x="115" y="19"/>
                </a:lnTo>
                <a:lnTo>
                  <a:pt x="91" y="17"/>
                </a:lnTo>
                <a:lnTo>
                  <a:pt x="66" y="15"/>
                </a:lnTo>
                <a:lnTo>
                  <a:pt x="42" y="12"/>
                </a:lnTo>
                <a:lnTo>
                  <a:pt x="20" y="9"/>
                </a:lnTo>
                <a:lnTo>
                  <a:pt x="6" y="7"/>
                </a:lnTo>
                <a:lnTo>
                  <a:pt x="0" y="4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5" name="Freeform 29"/>
          <p:cNvSpPr>
            <a:spLocks/>
          </p:cNvSpPr>
          <p:nvPr/>
        </p:nvSpPr>
        <p:spPr bwMode="auto">
          <a:xfrm>
            <a:off x="8553450" y="4738688"/>
            <a:ext cx="103188" cy="26987"/>
          </a:xfrm>
          <a:custGeom>
            <a:avLst/>
            <a:gdLst>
              <a:gd name="T0" fmla="*/ 0 w 130"/>
              <a:gd name="T1" fmla="*/ 2147483647 h 17"/>
              <a:gd name="T2" fmla="*/ 2147483647 w 130"/>
              <a:gd name="T3" fmla="*/ 2147483647 h 17"/>
              <a:gd name="T4" fmla="*/ 2147483647 w 130"/>
              <a:gd name="T5" fmla="*/ 0 h 17"/>
              <a:gd name="T6" fmla="*/ 2147483647 w 130"/>
              <a:gd name="T7" fmla="*/ 0 h 17"/>
              <a:gd name="T8" fmla="*/ 2147483647 w 130"/>
              <a:gd name="T9" fmla="*/ 2147483647 h 17"/>
              <a:gd name="T10" fmla="*/ 2147483647 w 130"/>
              <a:gd name="T11" fmla="*/ 2147483647 h 17"/>
              <a:gd name="T12" fmla="*/ 2147483647 w 130"/>
              <a:gd name="T13" fmla="*/ 2147483647 h 17"/>
              <a:gd name="T14" fmla="*/ 2147483647 w 130"/>
              <a:gd name="T15" fmla="*/ 2147483647 h 17"/>
              <a:gd name="T16" fmla="*/ 2147483647 w 130"/>
              <a:gd name="T17" fmla="*/ 2147483647 h 17"/>
              <a:gd name="T18" fmla="*/ 2147483647 w 130"/>
              <a:gd name="T19" fmla="*/ 2147483647 h 17"/>
              <a:gd name="T20" fmla="*/ 2147483647 w 130"/>
              <a:gd name="T21" fmla="*/ 2147483647 h 17"/>
              <a:gd name="T22" fmla="*/ 2147483647 w 130"/>
              <a:gd name="T23" fmla="*/ 2147483647 h 17"/>
              <a:gd name="T24" fmla="*/ 2147483647 w 130"/>
              <a:gd name="T25" fmla="*/ 2147483647 h 17"/>
              <a:gd name="T26" fmla="*/ 2147483647 w 130"/>
              <a:gd name="T27" fmla="*/ 2147483647 h 17"/>
              <a:gd name="T28" fmla="*/ 2147483647 w 130"/>
              <a:gd name="T29" fmla="*/ 2147483647 h 17"/>
              <a:gd name="T30" fmla="*/ 2147483647 w 130"/>
              <a:gd name="T31" fmla="*/ 2147483647 h 17"/>
              <a:gd name="T32" fmla="*/ 0 w 130"/>
              <a:gd name="T33" fmla="*/ 2147483647 h 1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30"/>
              <a:gd name="T52" fmla="*/ 0 h 17"/>
              <a:gd name="T53" fmla="*/ 130 w 130"/>
              <a:gd name="T54" fmla="*/ 17 h 1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30" h="17">
                <a:moveTo>
                  <a:pt x="0" y="3"/>
                </a:moveTo>
                <a:lnTo>
                  <a:pt x="4" y="1"/>
                </a:lnTo>
                <a:lnTo>
                  <a:pt x="17" y="0"/>
                </a:lnTo>
                <a:lnTo>
                  <a:pt x="36" y="0"/>
                </a:lnTo>
                <a:lnTo>
                  <a:pt x="59" y="2"/>
                </a:lnTo>
                <a:lnTo>
                  <a:pt x="82" y="4"/>
                </a:lnTo>
                <a:lnTo>
                  <a:pt x="103" y="7"/>
                </a:lnTo>
                <a:lnTo>
                  <a:pt x="119" y="12"/>
                </a:lnTo>
                <a:lnTo>
                  <a:pt x="130" y="17"/>
                </a:lnTo>
                <a:lnTo>
                  <a:pt x="118" y="16"/>
                </a:lnTo>
                <a:lnTo>
                  <a:pt x="100" y="15"/>
                </a:lnTo>
                <a:lnTo>
                  <a:pt x="79" y="14"/>
                </a:lnTo>
                <a:lnTo>
                  <a:pt x="56" y="13"/>
                </a:lnTo>
                <a:lnTo>
                  <a:pt x="35" y="11"/>
                </a:lnTo>
                <a:lnTo>
                  <a:pt x="16" y="9"/>
                </a:lnTo>
                <a:lnTo>
                  <a:pt x="4" y="7"/>
                </a:lnTo>
                <a:lnTo>
                  <a:pt x="0" y="3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6" name="Freeform 30"/>
          <p:cNvSpPr>
            <a:spLocks/>
          </p:cNvSpPr>
          <p:nvPr/>
        </p:nvSpPr>
        <p:spPr bwMode="auto">
          <a:xfrm>
            <a:off x="8575675" y="4813300"/>
            <a:ext cx="87313" cy="20638"/>
          </a:xfrm>
          <a:custGeom>
            <a:avLst/>
            <a:gdLst>
              <a:gd name="T0" fmla="*/ 0 w 110"/>
              <a:gd name="T1" fmla="*/ 2147483647 h 13"/>
              <a:gd name="T2" fmla="*/ 2147483647 w 110"/>
              <a:gd name="T3" fmla="*/ 2147483647 h 13"/>
              <a:gd name="T4" fmla="*/ 2147483647 w 110"/>
              <a:gd name="T5" fmla="*/ 2147483647 h 13"/>
              <a:gd name="T6" fmla="*/ 2147483647 w 110"/>
              <a:gd name="T7" fmla="*/ 2147483647 h 13"/>
              <a:gd name="T8" fmla="*/ 2147483647 w 110"/>
              <a:gd name="T9" fmla="*/ 0 h 13"/>
              <a:gd name="T10" fmla="*/ 2147483647 w 110"/>
              <a:gd name="T11" fmla="*/ 2147483647 h 13"/>
              <a:gd name="T12" fmla="*/ 2147483647 w 110"/>
              <a:gd name="T13" fmla="*/ 2147483647 h 13"/>
              <a:gd name="T14" fmla="*/ 2147483647 w 110"/>
              <a:gd name="T15" fmla="*/ 2147483647 h 13"/>
              <a:gd name="T16" fmla="*/ 2147483647 w 110"/>
              <a:gd name="T17" fmla="*/ 2147483647 h 13"/>
              <a:gd name="T18" fmla="*/ 2147483647 w 110"/>
              <a:gd name="T19" fmla="*/ 2147483647 h 13"/>
              <a:gd name="T20" fmla="*/ 2147483647 w 110"/>
              <a:gd name="T21" fmla="*/ 2147483647 h 13"/>
              <a:gd name="T22" fmla="*/ 2147483647 w 110"/>
              <a:gd name="T23" fmla="*/ 2147483647 h 13"/>
              <a:gd name="T24" fmla="*/ 2147483647 w 110"/>
              <a:gd name="T25" fmla="*/ 2147483647 h 13"/>
              <a:gd name="T26" fmla="*/ 2147483647 w 110"/>
              <a:gd name="T27" fmla="*/ 2147483647 h 13"/>
              <a:gd name="T28" fmla="*/ 2147483647 w 110"/>
              <a:gd name="T29" fmla="*/ 2147483647 h 13"/>
              <a:gd name="T30" fmla="*/ 2147483647 w 110"/>
              <a:gd name="T31" fmla="*/ 2147483647 h 13"/>
              <a:gd name="T32" fmla="*/ 0 w 110"/>
              <a:gd name="T33" fmla="*/ 2147483647 h 1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10"/>
              <a:gd name="T52" fmla="*/ 0 h 13"/>
              <a:gd name="T53" fmla="*/ 110 w 110"/>
              <a:gd name="T54" fmla="*/ 13 h 1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10" h="13">
                <a:moveTo>
                  <a:pt x="0" y="8"/>
                </a:moveTo>
                <a:lnTo>
                  <a:pt x="4" y="5"/>
                </a:lnTo>
                <a:lnTo>
                  <a:pt x="13" y="3"/>
                </a:lnTo>
                <a:lnTo>
                  <a:pt x="28" y="1"/>
                </a:lnTo>
                <a:lnTo>
                  <a:pt x="44" y="0"/>
                </a:lnTo>
                <a:lnTo>
                  <a:pt x="63" y="1"/>
                </a:lnTo>
                <a:lnTo>
                  <a:pt x="80" y="3"/>
                </a:lnTo>
                <a:lnTo>
                  <a:pt x="96" y="7"/>
                </a:lnTo>
                <a:lnTo>
                  <a:pt x="110" y="13"/>
                </a:lnTo>
                <a:lnTo>
                  <a:pt x="99" y="12"/>
                </a:lnTo>
                <a:lnTo>
                  <a:pt x="83" y="12"/>
                </a:lnTo>
                <a:lnTo>
                  <a:pt x="64" y="12"/>
                </a:lnTo>
                <a:lnTo>
                  <a:pt x="46" y="12"/>
                </a:lnTo>
                <a:lnTo>
                  <a:pt x="28" y="12"/>
                </a:lnTo>
                <a:lnTo>
                  <a:pt x="13" y="12"/>
                </a:lnTo>
                <a:lnTo>
                  <a:pt x="4" y="10"/>
                </a:lnTo>
                <a:lnTo>
                  <a:pt x="0" y="8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7" name="Freeform 31"/>
          <p:cNvSpPr>
            <a:spLocks/>
          </p:cNvSpPr>
          <p:nvPr/>
        </p:nvSpPr>
        <p:spPr bwMode="auto">
          <a:xfrm>
            <a:off x="8609013" y="4921250"/>
            <a:ext cx="42862" cy="25400"/>
          </a:xfrm>
          <a:custGeom>
            <a:avLst/>
            <a:gdLst>
              <a:gd name="T0" fmla="*/ 0 w 53"/>
              <a:gd name="T1" fmla="*/ 2147483647 h 16"/>
              <a:gd name="T2" fmla="*/ 2147483647 w 53"/>
              <a:gd name="T3" fmla="*/ 2147483647 h 16"/>
              <a:gd name="T4" fmla="*/ 2147483647 w 53"/>
              <a:gd name="T5" fmla="*/ 2147483647 h 16"/>
              <a:gd name="T6" fmla="*/ 2147483647 w 53"/>
              <a:gd name="T7" fmla="*/ 2147483647 h 16"/>
              <a:gd name="T8" fmla="*/ 2147483647 w 53"/>
              <a:gd name="T9" fmla="*/ 2147483647 h 16"/>
              <a:gd name="T10" fmla="*/ 2147483647 w 53"/>
              <a:gd name="T11" fmla="*/ 2147483647 h 16"/>
              <a:gd name="T12" fmla="*/ 2147483647 w 53"/>
              <a:gd name="T13" fmla="*/ 0 h 16"/>
              <a:gd name="T14" fmla="*/ 2147483647 w 53"/>
              <a:gd name="T15" fmla="*/ 2147483647 h 16"/>
              <a:gd name="T16" fmla="*/ 2147483647 w 53"/>
              <a:gd name="T17" fmla="*/ 2147483647 h 16"/>
              <a:gd name="T18" fmla="*/ 2147483647 w 53"/>
              <a:gd name="T19" fmla="*/ 2147483647 h 16"/>
              <a:gd name="T20" fmla="*/ 2147483647 w 53"/>
              <a:gd name="T21" fmla="*/ 2147483647 h 16"/>
              <a:gd name="T22" fmla="*/ 2147483647 w 53"/>
              <a:gd name="T23" fmla="*/ 2147483647 h 16"/>
              <a:gd name="T24" fmla="*/ 2147483647 w 53"/>
              <a:gd name="T25" fmla="*/ 2147483647 h 16"/>
              <a:gd name="T26" fmla="*/ 2147483647 w 53"/>
              <a:gd name="T27" fmla="*/ 2147483647 h 16"/>
              <a:gd name="T28" fmla="*/ 2147483647 w 53"/>
              <a:gd name="T29" fmla="*/ 2147483647 h 16"/>
              <a:gd name="T30" fmla="*/ 2147483647 w 53"/>
              <a:gd name="T31" fmla="*/ 2147483647 h 16"/>
              <a:gd name="T32" fmla="*/ 0 w 53"/>
              <a:gd name="T33" fmla="*/ 2147483647 h 1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3"/>
              <a:gd name="T52" fmla="*/ 0 h 16"/>
              <a:gd name="T53" fmla="*/ 53 w 53"/>
              <a:gd name="T54" fmla="*/ 16 h 1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3" h="16">
                <a:moveTo>
                  <a:pt x="0" y="14"/>
                </a:moveTo>
                <a:lnTo>
                  <a:pt x="1" y="11"/>
                </a:lnTo>
                <a:lnTo>
                  <a:pt x="6" y="8"/>
                </a:lnTo>
                <a:lnTo>
                  <a:pt x="13" y="5"/>
                </a:lnTo>
                <a:lnTo>
                  <a:pt x="22" y="3"/>
                </a:lnTo>
                <a:lnTo>
                  <a:pt x="32" y="1"/>
                </a:lnTo>
                <a:lnTo>
                  <a:pt x="41" y="0"/>
                </a:lnTo>
                <a:lnTo>
                  <a:pt x="48" y="2"/>
                </a:lnTo>
                <a:lnTo>
                  <a:pt x="53" y="5"/>
                </a:lnTo>
                <a:lnTo>
                  <a:pt x="45" y="4"/>
                </a:lnTo>
                <a:lnTo>
                  <a:pt x="37" y="5"/>
                </a:lnTo>
                <a:lnTo>
                  <a:pt x="28" y="8"/>
                </a:lnTo>
                <a:lnTo>
                  <a:pt x="18" y="11"/>
                </a:lnTo>
                <a:lnTo>
                  <a:pt x="12" y="14"/>
                </a:lnTo>
                <a:lnTo>
                  <a:pt x="5" y="16"/>
                </a:lnTo>
                <a:lnTo>
                  <a:pt x="1" y="16"/>
                </a:lnTo>
                <a:lnTo>
                  <a:pt x="0" y="14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8" name="Freeform 32"/>
          <p:cNvSpPr>
            <a:spLocks/>
          </p:cNvSpPr>
          <p:nvPr/>
        </p:nvSpPr>
        <p:spPr bwMode="auto">
          <a:xfrm>
            <a:off x="8518525" y="4551363"/>
            <a:ext cx="77788" cy="33337"/>
          </a:xfrm>
          <a:custGeom>
            <a:avLst/>
            <a:gdLst>
              <a:gd name="T0" fmla="*/ 0 w 99"/>
              <a:gd name="T1" fmla="*/ 2147483647 h 21"/>
              <a:gd name="T2" fmla="*/ 2147483647 w 99"/>
              <a:gd name="T3" fmla="*/ 2147483647 h 21"/>
              <a:gd name="T4" fmla="*/ 2147483647 w 99"/>
              <a:gd name="T5" fmla="*/ 0 h 21"/>
              <a:gd name="T6" fmla="*/ 2147483647 w 99"/>
              <a:gd name="T7" fmla="*/ 0 h 21"/>
              <a:gd name="T8" fmla="*/ 2147483647 w 99"/>
              <a:gd name="T9" fmla="*/ 2147483647 h 21"/>
              <a:gd name="T10" fmla="*/ 2147483647 w 99"/>
              <a:gd name="T11" fmla="*/ 2147483647 h 21"/>
              <a:gd name="T12" fmla="*/ 2147483647 w 99"/>
              <a:gd name="T13" fmla="*/ 2147483647 h 21"/>
              <a:gd name="T14" fmla="*/ 2147483647 w 99"/>
              <a:gd name="T15" fmla="*/ 2147483647 h 21"/>
              <a:gd name="T16" fmla="*/ 2147483647 w 99"/>
              <a:gd name="T17" fmla="*/ 2147483647 h 21"/>
              <a:gd name="T18" fmla="*/ 2147483647 w 99"/>
              <a:gd name="T19" fmla="*/ 2147483647 h 21"/>
              <a:gd name="T20" fmla="*/ 2147483647 w 99"/>
              <a:gd name="T21" fmla="*/ 2147483647 h 21"/>
              <a:gd name="T22" fmla="*/ 2147483647 w 99"/>
              <a:gd name="T23" fmla="*/ 2147483647 h 21"/>
              <a:gd name="T24" fmla="*/ 2147483647 w 99"/>
              <a:gd name="T25" fmla="*/ 2147483647 h 21"/>
              <a:gd name="T26" fmla="*/ 2147483647 w 99"/>
              <a:gd name="T27" fmla="*/ 2147483647 h 21"/>
              <a:gd name="T28" fmla="*/ 2147483647 w 99"/>
              <a:gd name="T29" fmla="*/ 2147483647 h 21"/>
              <a:gd name="T30" fmla="*/ 2147483647 w 99"/>
              <a:gd name="T31" fmla="*/ 2147483647 h 21"/>
              <a:gd name="T32" fmla="*/ 0 w 99"/>
              <a:gd name="T33" fmla="*/ 2147483647 h 2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99"/>
              <a:gd name="T52" fmla="*/ 0 h 21"/>
              <a:gd name="T53" fmla="*/ 99 w 99"/>
              <a:gd name="T54" fmla="*/ 21 h 2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99" h="21">
                <a:moveTo>
                  <a:pt x="0" y="3"/>
                </a:moveTo>
                <a:lnTo>
                  <a:pt x="4" y="1"/>
                </a:lnTo>
                <a:lnTo>
                  <a:pt x="12" y="0"/>
                </a:lnTo>
                <a:lnTo>
                  <a:pt x="24" y="0"/>
                </a:lnTo>
                <a:lnTo>
                  <a:pt x="40" y="1"/>
                </a:lnTo>
                <a:lnTo>
                  <a:pt x="56" y="3"/>
                </a:lnTo>
                <a:lnTo>
                  <a:pt x="72" y="7"/>
                </a:lnTo>
                <a:lnTo>
                  <a:pt x="87" y="13"/>
                </a:lnTo>
                <a:lnTo>
                  <a:pt x="99" y="21"/>
                </a:lnTo>
                <a:lnTo>
                  <a:pt x="87" y="19"/>
                </a:lnTo>
                <a:lnTo>
                  <a:pt x="72" y="17"/>
                </a:lnTo>
                <a:lnTo>
                  <a:pt x="56" y="14"/>
                </a:lnTo>
                <a:lnTo>
                  <a:pt x="40" y="11"/>
                </a:lnTo>
                <a:lnTo>
                  <a:pt x="24" y="9"/>
                </a:lnTo>
                <a:lnTo>
                  <a:pt x="12" y="7"/>
                </a:lnTo>
                <a:lnTo>
                  <a:pt x="2" y="5"/>
                </a:lnTo>
                <a:lnTo>
                  <a:pt x="0" y="3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9" name="Freeform 33"/>
          <p:cNvSpPr>
            <a:spLocks/>
          </p:cNvSpPr>
          <p:nvPr/>
        </p:nvSpPr>
        <p:spPr bwMode="auto">
          <a:xfrm>
            <a:off x="8529638" y="4657725"/>
            <a:ext cx="111125" cy="34925"/>
          </a:xfrm>
          <a:custGeom>
            <a:avLst/>
            <a:gdLst>
              <a:gd name="T0" fmla="*/ 0 w 141"/>
              <a:gd name="T1" fmla="*/ 2147483647 h 22"/>
              <a:gd name="T2" fmla="*/ 2147483647 w 141"/>
              <a:gd name="T3" fmla="*/ 2147483647 h 22"/>
              <a:gd name="T4" fmla="*/ 2147483647 w 141"/>
              <a:gd name="T5" fmla="*/ 0 h 22"/>
              <a:gd name="T6" fmla="*/ 2147483647 w 141"/>
              <a:gd name="T7" fmla="*/ 0 h 22"/>
              <a:gd name="T8" fmla="*/ 2147483647 w 141"/>
              <a:gd name="T9" fmla="*/ 2147483647 h 22"/>
              <a:gd name="T10" fmla="*/ 2147483647 w 141"/>
              <a:gd name="T11" fmla="*/ 2147483647 h 22"/>
              <a:gd name="T12" fmla="*/ 2147483647 w 141"/>
              <a:gd name="T13" fmla="*/ 2147483647 h 22"/>
              <a:gd name="T14" fmla="*/ 2147483647 w 141"/>
              <a:gd name="T15" fmla="*/ 2147483647 h 22"/>
              <a:gd name="T16" fmla="*/ 2147483647 w 141"/>
              <a:gd name="T17" fmla="*/ 2147483647 h 22"/>
              <a:gd name="T18" fmla="*/ 2147483647 w 141"/>
              <a:gd name="T19" fmla="*/ 2147483647 h 22"/>
              <a:gd name="T20" fmla="*/ 2147483647 w 141"/>
              <a:gd name="T21" fmla="*/ 2147483647 h 22"/>
              <a:gd name="T22" fmla="*/ 2147483647 w 141"/>
              <a:gd name="T23" fmla="*/ 2147483647 h 22"/>
              <a:gd name="T24" fmla="*/ 2147483647 w 141"/>
              <a:gd name="T25" fmla="*/ 2147483647 h 22"/>
              <a:gd name="T26" fmla="*/ 2147483647 w 141"/>
              <a:gd name="T27" fmla="*/ 2147483647 h 22"/>
              <a:gd name="T28" fmla="*/ 2147483647 w 141"/>
              <a:gd name="T29" fmla="*/ 2147483647 h 22"/>
              <a:gd name="T30" fmla="*/ 2147483647 w 141"/>
              <a:gd name="T31" fmla="*/ 2147483647 h 22"/>
              <a:gd name="T32" fmla="*/ 0 w 141"/>
              <a:gd name="T33" fmla="*/ 2147483647 h 2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41"/>
              <a:gd name="T52" fmla="*/ 0 h 22"/>
              <a:gd name="T53" fmla="*/ 141 w 141"/>
              <a:gd name="T54" fmla="*/ 22 h 2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41" h="22">
                <a:moveTo>
                  <a:pt x="0" y="4"/>
                </a:moveTo>
                <a:lnTo>
                  <a:pt x="5" y="1"/>
                </a:lnTo>
                <a:lnTo>
                  <a:pt x="20" y="0"/>
                </a:lnTo>
                <a:lnTo>
                  <a:pt x="39" y="0"/>
                </a:lnTo>
                <a:lnTo>
                  <a:pt x="63" y="2"/>
                </a:lnTo>
                <a:lnTo>
                  <a:pt x="86" y="5"/>
                </a:lnTo>
                <a:lnTo>
                  <a:pt x="109" y="9"/>
                </a:lnTo>
                <a:lnTo>
                  <a:pt x="127" y="14"/>
                </a:lnTo>
                <a:lnTo>
                  <a:pt x="141" y="22"/>
                </a:lnTo>
                <a:lnTo>
                  <a:pt x="130" y="21"/>
                </a:lnTo>
                <a:lnTo>
                  <a:pt x="111" y="20"/>
                </a:lnTo>
                <a:lnTo>
                  <a:pt x="88" y="18"/>
                </a:lnTo>
                <a:lnTo>
                  <a:pt x="64" y="15"/>
                </a:lnTo>
                <a:lnTo>
                  <a:pt x="40" y="12"/>
                </a:lnTo>
                <a:lnTo>
                  <a:pt x="19" y="9"/>
                </a:lnTo>
                <a:lnTo>
                  <a:pt x="5" y="7"/>
                </a:lnTo>
                <a:lnTo>
                  <a:pt x="0" y="4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0" name="Freeform 34"/>
          <p:cNvSpPr>
            <a:spLocks/>
          </p:cNvSpPr>
          <p:nvPr/>
        </p:nvSpPr>
        <p:spPr bwMode="auto">
          <a:xfrm>
            <a:off x="8559800" y="4781550"/>
            <a:ext cx="101600" cy="20638"/>
          </a:xfrm>
          <a:custGeom>
            <a:avLst/>
            <a:gdLst>
              <a:gd name="T0" fmla="*/ 0 w 127"/>
              <a:gd name="T1" fmla="*/ 2147483647 h 13"/>
              <a:gd name="T2" fmla="*/ 2147483647 w 127"/>
              <a:gd name="T3" fmla="*/ 2147483647 h 13"/>
              <a:gd name="T4" fmla="*/ 2147483647 w 127"/>
              <a:gd name="T5" fmla="*/ 2147483647 h 13"/>
              <a:gd name="T6" fmla="*/ 2147483647 w 127"/>
              <a:gd name="T7" fmla="*/ 2147483647 h 13"/>
              <a:gd name="T8" fmla="*/ 2147483647 w 127"/>
              <a:gd name="T9" fmla="*/ 0 h 13"/>
              <a:gd name="T10" fmla="*/ 2147483647 w 127"/>
              <a:gd name="T11" fmla="*/ 0 h 13"/>
              <a:gd name="T12" fmla="*/ 2147483647 w 127"/>
              <a:gd name="T13" fmla="*/ 2147483647 h 13"/>
              <a:gd name="T14" fmla="*/ 2147483647 w 127"/>
              <a:gd name="T15" fmla="*/ 2147483647 h 13"/>
              <a:gd name="T16" fmla="*/ 2147483647 w 127"/>
              <a:gd name="T17" fmla="*/ 2147483647 h 13"/>
              <a:gd name="T18" fmla="*/ 2147483647 w 127"/>
              <a:gd name="T19" fmla="*/ 2147483647 h 13"/>
              <a:gd name="T20" fmla="*/ 2147483647 w 127"/>
              <a:gd name="T21" fmla="*/ 2147483647 h 13"/>
              <a:gd name="T22" fmla="*/ 2147483647 w 127"/>
              <a:gd name="T23" fmla="*/ 2147483647 h 13"/>
              <a:gd name="T24" fmla="*/ 2147483647 w 127"/>
              <a:gd name="T25" fmla="*/ 2147483647 h 13"/>
              <a:gd name="T26" fmla="*/ 2147483647 w 127"/>
              <a:gd name="T27" fmla="*/ 2147483647 h 13"/>
              <a:gd name="T28" fmla="*/ 2147483647 w 127"/>
              <a:gd name="T29" fmla="*/ 2147483647 h 13"/>
              <a:gd name="T30" fmla="*/ 2147483647 w 127"/>
              <a:gd name="T31" fmla="*/ 2147483647 h 13"/>
              <a:gd name="T32" fmla="*/ 0 w 127"/>
              <a:gd name="T33" fmla="*/ 2147483647 h 1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27"/>
              <a:gd name="T52" fmla="*/ 0 h 13"/>
              <a:gd name="T53" fmla="*/ 127 w 127"/>
              <a:gd name="T54" fmla="*/ 13 h 1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27" h="13">
                <a:moveTo>
                  <a:pt x="0" y="9"/>
                </a:moveTo>
                <a:lnTo>
                  <a:pt x="5" y="6"/>
                </a:lnTo>
                <a:lnTo>
                  <a:pt x="16" y="3"/>
                </a:lnTo>
                <a:lnTo>
                  <a:pt x="33" y="1"/>
                </a:lnTo>
                <a:lnTo>
                  <a:pt x="54" y="0"/>
                </a:lnTo>
                <a:lnTo>
                  <a:pt x="75" y="0"/>
                </a:lnTo>
                <a:lnTo>
                  <a:pt x="95" y="2"/>
                </a:lnTo>
                <a:lnTo>
                  <a:pt x="114" y="7"/>
                </a:lnTo>
                <a:lnTo>
                  <a:pt x="127" y="13"/>
                </a:lnTo>
                <a:lnTo>
                  <a:pt x="115" y="12"/>
                </a:lnTo>
                <a:lnTo>
                  <a:pt x="98" y="12"/>
                </a:lnTo>
                <a:lnTo>
                  <a:pt x="76" y="13"/>
                </a:lnTo>
                <a:lnTo>
                  <a:pt x="55" y="13"/>
                </a:lnTo>
                <a:lnTo>
                  <a:pt x="35" y="13"/>
                </a:lnTo>
                <a:lnTo>
                  <a:pt x="16" y="13"/>
                </a:lnTo>
                <a:lnTo>
                  <a:pt x="4" y="11"/>
                </a:lnTo>
                <a:lnTo>
                  <a:pt x="0" y="9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1" name="Freeform 35"/>
          <p:cNvSpPr>
            <a:spLocks/>
          </p:cNvSpPr>
          <p:nvPr/>
        </p:nvSpPr>
        <p:spPr bwMode="auto">
          <a:xfrm>
            <a:off x="8578850" y="4848225"/>
            <a:ext cx="82550" cy="19050"/>
          </a:xfrm>
          <a:custGeom>
            <a:avLst/>
            <a:gdLst>
              <a:gd name="T0" fmla="*/ 0 w 103"/>
              <a:gd name="T1" fmla="*/ 2147483647 h 12"/>
              <a:gd name="T2" fmla="*/ 2147483647 w 103"/>
              <a:gd name="T3" fmla="*/ 2147483647 h 12"/>
              <a:gd name="T4" fmla="*/ 2147483647 w 103"/>
              <a:gd name="T5" fmla="*/ 0 h 12"/>
              <a:gd name="T6" fmla="*/ 2147483647 w 103"/>
              <a:gd name="T7" fmla="*/ 0 h 12"/>
              <a:gd name="T8" fmla="*/ 2147483647 w 103"/>
              <a:gd name="T9" fmla="*/ 2147483647 h 12"/>
              <a:gd name="T10" fmla="*/ 2147483647 w 103"/>
              <a:gd name="T11" fmla="*/ 2147483647 h 12"/>
              <a:gd name="T12" fmla="*/ 2147483647 w 103"/>
              <a:gd name="T13" fmla="*/ 2147483647 h 12"/>
              <a:gd name="T14" fmla="*/ 2147483647 w 103"/>
              <a:gd name="T15" fmla="*/ 2147483647 h 12"/>
              <a:gd name="T16" fmla="*/ 2147483647 w 103"/>
              <a:gd name="T17" fmla="*/ 2147483647 h 12"/>
              <a:gd name="T18" fmla="*/ 2147483647 w 103"/>
              <a:gd name="T19" fmla="*/ 2147483647 h 12"/>
              <a:gd name="T20" fmla="*/ 2147483647 w 103"/>
              <a:gd name="T21" fmla="*/ 2147483647 h 12"/>
              <a:gd name="T22" fmla="*/ 2147483647 w 103"/>
              <a:gd name="T23" fmla="*/ 2147483647 h 12"/>
              <a:gd name="T24" fmla="*/ 2147483647 w 103"/>
              <a:gd name="T25" fmla="*/ 2147483647 h 12"/>
              <a:gd name="T26" fmla="*/ 2147483647 w 103"/>
              <a:gd name="T27" fmla="*/ 2147483647 h 12"/>
              <a:gd name="T28" fmla="*/ 2147483647 w 103"/>
              <a:gd name="T29" fmla="*/ 2147483647 h 12"/>
              <a:gd name="T30" fmla="*/ 2147483647 w 103"/>
              <a:gd name="T31" fmla="*/ 2147483647 h 12"/>
              <a:gd name="T32" fmla="*/ 0 w 103"/>
              <a:gd name="T33" fmla="*/ 2147483647 h 1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03"/>
              <a:gd name="T52" fmla="*/ 0 h 12"/>
              <a:gd name="T53" fmla="*/ 103 w 103"/>
              <a:gd name="T54" fmla="*/ 12 h 1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03" h="12">
                <a:moveTo>
                  <a:pt x="0" y="4"/>
                </a:moveTo>
                <a:lnTo>
                  <a:pt x="4" y="2"/>
                </a:lnTo>
                <a:lnTo>
                  <a:pt x="15" y="0"/>
                </a:lnTo>
                <a:lnTo>
                  <a:pt x="31" y="0"/>
                </a:lnTo>
                <a:lnTo>
                  <a:pt x="50" y="1"/>
                </a:lnTo>
                <a:lnTo>
                  <a:pt x="67" y="3"/>
                </a:lnTo>
                <a:lnTo>
                  <a:pt x="84" y="5"/>
                </a:lnTo>
                <a:lnTo>
                  <a:pt x="96" y="8"/>
                </a:lnTo>
                <a:lnTo>
                  <a:pt x="103" y="12"/>
                </a:lnTo>
                <a:lnTo>
                  <a:pt x="94" y="11"/>
                </a:lnTo>
                <a:lnTo>
                  <a:pt x="80" y="11"/>
                </a:lnTo>
                <a:lnTo>
                  <a:pt x="64" y="10"/>
                </a:lnTo>
                <a:lnTo>
                  <a:pt x="47" y="9"/>
                </a:lnTo>
                <a:lnTo>
                  <a:pt x="31" y="9"/>
                </a:lnTo>
                <a:lnTo>
                  <a:pt x="16" y="7"/>
                </a:lnTo>
                <a:lnTo>
                  <a:pt x="5" y="6"/>
                </a:lnTo>
                <a:lnTo>
                  <a:pt x="0" y="4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2" name="Freeform 36"/>
          <p:cNvSpPr>
            <a:spLocks/>
          </p:cNvSpPr>
          <p:nvPr/>
        </p:nvSpPr>
        <p:spPr bwMode="auto">
          <a:xfrm>
            <a:off x="8605838" y="4886325"/>
            <a:ext cx="52387" cy="22225"/>
          </a:xfrm>
          <a:custGeom>
            <a:avLst/>
            <a:gdLst>
              <a:gd name="T0" fmla="*/ 0 w 64"/>
              <a:gd name="T1" fmla="*/ 2147483647 h 14"/>
              <a:gd name="T2" fmla="*/ 2147483647 w 64"/>
              <a:gd name="T3" fmla="*/ 2147483647 h 14"/>
              <a:gd name="T4" fmla="*/ 2147483647 w 64"/>
              <a:gd name="T5" fmla="*/ 2147483647 h 14"/>
              <a:gd name="T6" fmla="*/ 2147483647 w 64"/>
              <a:gd name="T7" fmla="*/ 2147483647 h 14"/>
              <a:gd name="T8" fmla="*/ 2147483647 w 64"/>
              <a:gd name="T9" fmla="*/ 2147483647 h 14"/>
              <a:gd name="T10" fmla="*/ 2147483647 w 64"/>
              <a:gd name="T11" fmla="*/ 0 h 14"/>
              <a:gd name="T12" fmla="*/ 2147483647 w 64"/>
              <a:gd name="T13" fmla="*/ 2147483647 h 14"/>
              <a:gd name="T14" fmla="*/ 2147483647 w 64"/>
              <a:gd name="T15" fmla="*/ 2147483647 h 14"/>
              <a:gd name="T16" fmla="*/ 2147483647 w 64"/>
              <a:gd name="T17" fmla="*/ 2147483647 h 14"/>
              <a:gd name="T18" fmla="*/ 2147483647 w 64"/>
              <a:gd name="T19" fmla="*/ 2147483647 h 14"/>
              <a:gd name="T20" fmla="*/ 2147483647 w 64"/>
              <a:gd name="T21" fmla="*/ 2147483647 h 14"/>
              <a:gd name="T22" fmla="*/ 2147483647 w 64"/>
              <a:gd name="T23" fmla="*/ 2147483647 h 14"/>
              <a:gd name="T24" fmla="*/ 2147483647 w 64"/>
              <a:gd name="T25" fmla="*/ 2147483647 h 14"/>
              <a:gd name="T26" fmla="*/ 2147483647 w 64"/>
              <a:gd name="T27" fmla="*/ 2147483647 h 14"/>
              <a:gd name="T28" fmla="*/ 2147483647 w 64"/>
              <a:gd name="T29" fmla="*/ 2147483647 h 14"/>
              <a:gd name="T30" fmla="*/ 2147483647 w 64"/>
              <a:gd name="T31" fmla="*/ 2147483647 h 14"/>
              <a:gd name="T32" fmla="*/ 0 w 64"/>
              <a:gd name="T33" fmla="*/ 2147483647 h 1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4"/>
              <a:gd name="T52" fmla="*/ 0 h 14"/>
              <a:gd name="T53" fmla="*/ 64 w 64"/>
              <a:gd name="T54" fmla="*/ 14 h 1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4" h="14">
                <a:moveTo>
                  <a:pt x="0" y="11"/>
                </a:moveTo>
                <a:lnTo>
                  <a:pt x="3" y="9"/>
                </a:lnTo>
                <a:lnTo>
                  <a:pt x="9" y="5"/>
                </a:lnTo>
                <a:lnTo>
                  <a:pt x="17" y="3"/>
                </a:lnTo>
                <a:lnTo>
                  <a:pt x="28" y="1"/>
                </a:lnTo>
                <a:lnTo>
                  <a:pt x="40" y="0"/>
                </a:lnTo>
                <a:lnTo>
                  <a:pt x="51" y="1"/>
                </a:lnTo>
                <a:lnTo>
                  <a:pt x="59" y="2"/>
                </a:lnTo>
                <a:lnTo>
                  <a:pt x="64" y="6"/>
                </a:lnTo>
                <a:lnTo>
                  <a:pt x="56" y="5"/>
                </a:lnTo>
                <a:lnTo>
                  <a:pt x="45" y="5"/>
                </a:lnTo>
                <a:lnTo>
                  <a:pt x="35" y="8"/>
                </a:lnTo>
                <a:lnTo>
                  <a:pt x="24" y="10"/>
                </a:lnTo>
                <a:lnTo>
                  <a:pt x="15" y="13"/>
                </a:lnTo>
                <a:lnTo>
                  <a:pt x="7" y="14"/>
                </a:lnTo>
                <a:lnTo>
                  <a:pt x="1" y="14"/>
                </a:lnTo>
                <a:lnTo>
                  <a:pt x="0" y="1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3" name="Freeform 37"/>
          <p:cNvSpPr>
            <a:spLocks/>
          </p:cNvSpPr>
          <p:nvPr/>
        </p:nvSpPr>
        <p:spPr bwMode="auto">
          <a:xfrm>
            <a:off x="8531225" y="4516438"/>
            <a:ext cx="49213" cy="33337"/>
          </a:xfrm>
          <a:custGeom>
            <a:avLst/>
            <a:gdLst>
              <a:gd name="T0" fmla="*/ 2147483647 w 63"/>
              <a:gd name="T1" fmla="*/ 2147483647 h 21"/>
              <a:gd name="T2" fmla="*/ 2147483647 w 63"/>
              <a:gd name="T3" fmla="*/ 2147483647 h 21"/>
              <a:gd name="T4" fmla="*/ 2147483647 w 63"/>
              <a:gd name="T5" fmla="*/ 2147483647 h 21"/>
              <a:gd name="T6" fmla="*/ 2147483647 w 63"/>
              <a:gd name="T7" fmla="*/ 2147483647 h 21"/>
              <a:gd name="T8" fmla="*/ 2147483647 w 63"/>
              <a:gd name="T9" fmla="*/ 2147483647 h 21"/>
              <a:gd name="T10" fmla="*/ 2147483647 w 63"/>
              <a:gd name="T11" fmla="*/ 2147483647 h 21"/>
              <a:gd name="T12" fmla="*/ 2147483647 w 63"/>
              <a:gd name="T13" fmla="*/ 2147483647 h 21"/>
              <a:gd name="T14" fmla="*/ 0 w 63"/>
              <a:gd name="T15" fmla="*/ 2147483647 h 21"/>
              <a:gd name="T16" fmla="*/ 0 w 63"/>
              <a:gd name="T17" fmla="*/ 2147483647 h 21"/>
              <a:gd name="T18" fmla="*/ 2147483647 w 63"/>
              <a:gd name="T19" fmla="*/ 0 h 21"/>
              <a:gd name="T20" fmla="*/ 2147483647 w 63"/>
              <a:gd name="T21" fmla="*/ 0 h 21"/>
              <a:gd name="T22" fmla="*/ 2147483647 w 63"/>
              <a:gd name="T23" fmla="*/ 2147483647 h 21"/>
              <a:gd name="T24" fmla="*/ 2147483647 w 63"/>
              <a:gd name="T25" fmla="*/ 2147483647 h 21"/>
              <a:gd name="T26" fmla="*/ 2147483647 w 63"/>
              <a:gd name="T27" fmla="*/ 2147483647 h 21"/>
              <a:gd name="T28" fmla="*/ 2147483647 w 63"/>
              <a:gd name="T29" fmla="*/ 2147483647 h 21"/>
              <a:gd name="T30" fmla="*/ 2147483647 w 63"/>
              <a:gd name="T31" fmla="*/ 2147483647 h 21"/>
              <a:gd name="T32" fmla="*/ 2147483647 w 63"/>
              <a:gd name="T33" fmla="*/ 2147483647 h 2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3"/>
              <a:gd name="T52" fmla="*/ 0 h 21"/>
              <a:gd name="T53" fmla="*/ 63 w 63"/>
              <a:gd name="T54" fmla="*/ 21 h 2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3" h="21">
                <a:moveTo>
                  <a:pt x="63" y="21"/>
                </a:moveTo>
                <a:lnTo>
                  <a:pt x="57" y="20"/>
                </a:lnTo>
                <a:lnTo>
                  <a:pt x="48" y="19"/>
                </a:lnTo>
                <a:lnTo>
                  <a:pt x="37" y="18"/>
                </a:lnTo>
                <a:lnTo>
                  <a:pt x="25" y="16"/>
                </a:lnTo>
                <a:lnTo>
                  <a:pt x="15" y="14"/>
                </a:lnTo>
                <a:lnTo>
                  <a:pt x="5" y="11"/>
                </a:lnTo>
                <a:lnTo>
                  <a:pt x="0" y="8"/>
                </a:lnTo>
                <a:lnTo>
                  <a:pt x="0" y="4"/>
                </a:lnTo>
                <a:lnTo>
                  <a:pt x="4" y="0"/>
                </a:lnTo>
                <a:lnTo>
                  <a:pt x="11" y="0"/>
                </a:lnTo>
                <a:lnTo>
                  <a:pt x="19" y="2"/>
                </a:lnTo>
                <a:lnTo>
                  <a:pt x="29" y="7"/>
                </a:lnTo>
                <a:lnTo>
                  <a:pt x="39" y="11"/>
                </a:lnTo>
                <a:lnTo>
                  <a:pt x="48" y="15"/>
                </a:lnTo>
                <a:lnTo>
                  <a:pt x="57" y="19"/>
                </a:lnTo>
                <a:lnTo>
                  <a:pt x="63" y="2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4" name="Freeform 38"/>
          <p:cNvSpPr>
            <a:spLocks/>
          </p:cNvSpPr>
          <p:nvPr/>
        </p:nvSpPr>
        <p:spPr bwMode="auto">
          <a:xfrm>
            <a:off x="8575675" y="4481513"/>
            <a:ext cx="9525" cy="73025"/>
          </a:xfrm>
          <a:custGeom>
            <a:avLst/>
            <a:gdLst>
              <a:gd name="T0" fmla="*/ 2147483647 w 12"/>
              <a:gd name="T1" fmla="*/ 2147483647 h 46"/>
              <a:gd name="T2" fmla="*/ 2147483647 w 12"/>
              <a:gd name="T3" fmla="*/ 2147483647 h 46"/>
              <a:gd name="T4" fmla="*/ 2147483647 w 12"/>
              <a:gd name="T5" fmla="*/ 2147483647 h 46"/>
              <a:gd name="T6" fmla="*/ 2147483647 w 12"/>
              <a:gd name="T7" fmla="*/ 2147483647 h 46"/>
              <a:gd name="T8" fmla="*/ 2147483647 w 12"/>
              <a:gd name="T9" fmla="*/ 0 h 46"/>
              <a:gd name="T10" fmla="*/ 0 w 12"/>
              <a:gd name="T11" fmla="*/ 2147483647 h 46"/>
              <a:gd name="T12" fmla="*/ 2147483647 w 12"/>
              <a:gd name="T13" fmla="*/ 2147483647 h 46"/>
              <a:gd name="T14" fmla="*/ 2147483647 w 12"/>
              <a:gd name="T15" fmla="*/ 2147483647 h 46"/>
              <a:gd name="T16" fmla="*/ 2147483647 w 12"/>
              <a:gd name="T17" fmla="*/ 2147483647 h 4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2"/>
              <a:gd name="T28" fmla="*/ 0 h 46"/>
              <a:gd name="T29" fmla="*/ 12 w 12"/>
              <a:gd name="T30" fmla="*/ 46 h 4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2" h="46">
                <a:moveTo>
                  <a:pt x="8" y="46"/>
                </a:moveTo>
                <a:lnTo>
                  <a:pt x="9" y="37"/>
                </a:lnTo>
                <a:lnTo>
                  <a:pt x="12" y="21"/>
                </a:lnTo>
                <a:lnTo>
                  <a:pt x="12" y="7"/>
                </a:lnTo>
                <a:lnTo>
                  <a:pt x="5" y="0"/>
                </a:lnTo>
                <a:lnTo>
                  <a:pt x="0" y="5"/>
                </a:lnTo>
                <a:lnTo>
                  <a:pt x="1" y="18"/>
                </a:lnTo>
                <a:lnTo>
                  <a:pt x="5" y="34"/>
                </a:lnTo>
                <a:lnTo>
                  <a:pt x="8" y="46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5" name="Freeform 39"/>
          <p:cNvSpPr>
            <a:spLocks/>
          </p:cNvSpPr>
          <p:nvPr/>
        </p:nvSpPr>
        <p:spPr bwMode="auto">
          <a:xfrm>
            <a:off x="8537575" y="4468813"/>
            <a:ext cx="28575" cy="63500"/>
          </a:xfrm>
          <a:custGeom>
            <a:avLst/>
            <a:gdLst>
              <a:gd name="T0" fmla="*/ 2147483647 w 36"/>
              <a:gd name="T1" fmla="*/ 2147483647 h 40"/>
              <a:gd name="T2" fmla="*/ 2147483647 w 36"/>
              <a:gd name="T3" fmla="*/ 2147483647 h 40"/>
              <a:gd name="T4" fmla="*/ 2147483647 w 36"/>
              <a:gd name="T5" fmla="*/ 2147483647 h 40"/>
              <a:gd name="T6" fmla="*/ 2147483647 w 36"/>
              <a:gd name="T7" fmla="*/ 2147483647 h 40"/>
              <a:gd name="T8" fmla="*/ 2147483647 w 36"/>
              <a:gd name="T9" fmla="*/ 0 h 40"/>
              <a:gd name="T10" fmla="*/ 0 w 36"/>
              <a:gd name="T11" fmla="*/ 2147483647 h 40"/>
              <a:gd name="T12" fmla="*/ 2147483647 w 36"/>
              <a:gd name="T13" fmla="*/ 2147483647 h 40"/>
              <a:gd name="T14" fmla="*/ 2147483647 w 36"/>
              <a:gd name="T15" fmla="*/ 2147483647 h 40"/>
              <a:gd name="T16" fmla="*/ 2147483647 w 36"/>
              <a:gd name="T17" fmla="*/ 2147483647 h 40"/>
              <a:gd name="T18" fmla="*/ 2147483647 w 36"/>
              <a:gd name="T19" fmla="*/ 2147483647 h 40"/>
              <a:gd name="T20" fmla="*/ 2147483647 w 36"/>
              <a:gd name="T21" fmla="*/ 2147483647 h 40"/>
              <a:gd name="T22" fmla="*/ 2147483647 w 36"/>
              <a:gd name="T23" fmla="*/ 2147483647 h 40"/>
              <a:gd name="T24" fmla="*/ 2147483647 w 36"/>
              <a:gd name="T25" fmla="*/ 2147483647 h 4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6"/>
              <a:gd name="T40" fmla="*/ 0 h 40"/>
              <a:gd name="T41" fmla="*/ 36 w 36"/>
              <a:gd name="T42" fmla="*/ 40 h 40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6" h="40">
                <a:moveTo>
                  <a:pt x="36" y="40"/>
                </a:moveTo>
                <a:lnTo>
                  <a:pt x="31" y="31"/>
                </a:lnTo>
                <a:lnTo>
                  <a:pt x="23" y="16"/>
                </a:lnTo>
                <a:lnTo>
                  <a:pt x="12" y="4"/>
                </a:lnTo>
                <a:lnTo>
                  <a:pt x="3" y="0"/>
                </a:lnTo>
                <a:lnTo>
                  <a:pt x="0" y="3"/>
                </a:lnTo>
                <a:lnTo>
                  <a:pt x="1" y="7"/>
                </a:lnTo>
                <a:lnTo>
                  <a:pt x="5" y="12"/>
                </a:lnTo>
                <a:lnTo>
                  <a:pt x="11" y="18"/>
                </a:lnTo>
                <a:lnTo>
                  <a:pt x="17" y="25"/>
                </a:lnTo>
                <a:lnTo>
                  <a:pt x="25" y="31"/>
                </a:lnTo>
                <a:lnTo>
                  <a:pt x="32" y="36"/>
                </a:lnTo>
                <a:lnTo>
                  <a:pt x="36" y="4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6" name="Freeform 40"/>
          <p:cNvSpPr>
            <a:spLocks/>
          </p:cNvSpPr>
          <p:nvPr/>
        </p:nvSpPr>
        <p:spPr bwMode="auto">
          <a:xfrm>
            <a:off x="8651875" y="4881563"/>
            <a:ext cx="63500" cy="22225"/>
          </a:xfrm>
          <a:custGeom>
            <a:avLst/>
            <a:gdLst>
              <a:gd name="T0" fmla="*/ 0 w 81"/>
              <a:gd name="T1" fmla="*/ 2147483647 h 14"/>
              <a:gd name="T2" fmla="*/ 2147483647 w 81"/>
              <a:gd name="T3" fmla="*/ 2147483647 h 14"/>
              <a:gd name="T4" fmla="*/ 2147483647 w 81"/>
              <a:gd name="T5" fmla="*/ 2147483647 h 14"/>
              <a:gd name="T6" fmla="*/ 2147483647 w 81"/>
              <a:gd name="T7" fmla="*/ 2147483647 h 14"/>
              <a:gd name="T8" fmla="*/ 2147483647 w 81"/>
              <a:gd name="T9" fmla="*/ 0 h 14"/>
              <a:gd name="T10" fmla="*/ 2147483647 w 81"/>
              <a:gd name="T11" fmla="*/ 0 h 14"/>
              <a:gd name="T12" fmla="*/ 2147483647 w 81"/>
              <a:gd name="T13" fmla="*/ 2147483647 h 14"/>
              <a:gd name="T14" fmla="*/ 2147483647 w 81"/>
              <a:gd name="T15" fmla="*/ 2147483647 h 14"/>
              <a:gd name="T16" fmla="*/ 2147483647 w 81"/>
              <a:gd name="T17" fmla="*/ 2147483647 h 14"/>
              <a:gd name="T18" fmla="*/ 2147483647 w 81"/>
              <a:gd name="T19" fmla="*/ 2147483647 h 14"/>
              <a:gd name="T20" fmla="*/ 2147483647 w 81"/>
              <a:gd name="T21" fmla="*/ 2147483647 h 14"/>
              <a:gd name="T22" fmla="*/ 2147483647 w 81"/>
              <a:gd name="T23" fmla="*/ 2147483647 h 14"/>
              <a:gd name="T24" fmla="*/ 2147483647 w 81"/>
              <a:gd name="T25" fmla="*/ 2147483647 h 14"/>
              <a:gd name="T26" fmla="*/ 2147483647 w 81"/>
              <a:gd name="T27" fmla="*/ 2147483647 h 14"/>
              <a:gd name="T28" fmla="*/ 2147483647 w 81"/>
              <a:gd name="T29" fmla="*/ 2147483647 h 14"/>
              <a:gd name="T30" fmla="*/ 2147483647 w 81"/>
              <a:gd name="T31" fmla="*/ 2147483647 h 14"/>
              <a:gd name="T32" fmla="*/ 0 w 81"/>
              <a:gd name="T33" fmla="*/ 2147483647 h 1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1"/>
              <a:gd name="T52" fmla="*/ 0 h 14"/>
              <a:gd name="T53" fmla="*/ 81 w 81"/>
              <a:gd name="T54" fmla="*/ 14 h 1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1" h="14">
                <a:moveTo>
                  <a:pt x="0" y="9"/>
                </a:moveTo>
                <a:lnTo>
                  <a:pt x="8" y="5"/>
                </a:lnTo>
                <a:lnTo>
                  <a:pt x="21" y="3"/>
                </a:lnTo>
                <a:lnTo>
                  <a:pt x="33" y="1"/>
                </a:lnTo>
                <a:lnTo>
                  <a:pt x="46" y="0"/>
                </a:lnTo>
                <a:lnTo>
                  <a:pt x="58" y="0"/>
                </a:lnTo>
                <a:lnTo>
                  <a:pt x="69" y="2"/>
                </a:lnTo>
                <a:lnTo>
                  <a:pt x="77" y="4"/>
                </a:lnTo>
                <a:lnTo>
                  <a:pt x="81" y="8"/>
                </a:lnTo>
                <a:lnTo>
                  <a:pt x="79" y="12"/>
                </a:lnTo>
                <a:lnTo>
                  <a:pt x="73" y="14"/>
                </a:lnTo>
                <a:lnTo>
                  <a:pt x="62" y="14"/>
                </a:lnTo>
                <a:lnTo>
                  <a:pt x="49" y="14"/>
                </a:lnTo>
                <a:lnTo>
                  <a:pt x="35" y="12"/>
                </a:lnTo>
                <a:lnTo>
                  <a:pt x="22" y="11"/>
                </a:lnTo>
                <a:lnTo>
                  <a:pt x="10" y="9"/>
                </a:lnTo>
                <a:lnTo>
                  <a:pt x="0" y="9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7" name="Freeform 41"/>
          <p:cNvSpPr>
            <a:spLocks/>
          </p:cNvSpPr>
          <p:nvPr/>
        </p:nvSpPr>
        <p:spPr bwMode="auto">
          <a:xfrm>
            <a:off x="8642350" y="4935538"/>
            <a:ext cx="57150" cy="39687"/>
          </a:xfrm>
          <a:custGeom>
            <a:avLst/>
            <a:gdLst>
              <a:gd name="T0" fmla="*/ 0 w 74"/>
              <a:gd name="T1" fmla="*/ 0 h 25"/>
              <a:gd name="T2" fmla="*/ 2147483647 w 74"/>
              <a:gd name="T3" fmla="*/ 2147483647 h 25"/>
              <a:gd name="T4" fmla="*/ 2147483647 w 74"/>
              <a:gd name="T5" fmla="*/ 2147483647 h 25"/>
              <a:gd name="T6" fmla="*/ 2147483647 w 74"/>
              <a:gd name="T7" fmla="*/ 2147483647 h 25"/>
              <a:gd name="T8" fmla="*/ 2147483647 w 74"/>
              <a:gd name="T9" fmla="*/ 2147483647 h 25"/>
              <a:gd name="T10" fmla="*/ 2147483647 w 74"/>
              <a:gd name="T11" fmla="*/ 2147483647 h 25"/>
              <a:gd name="T12" fmla="*/ 2147483647 w 74"/>
              <a:gd name="T13" fmla="*/ 2147483647 h 25"/>
              <a:gd name="T14" fmla="*/ 2147483647 w 74"/>
              <a:gd name="T15" fmla="*/ 2147483647 h 25"/>
              <a:gd name="T16" fmla="*/ 2147483647 w 74"/>
              <a:gd name="T17" fmla="*/ 2147483647 h 25"/>
              <a:gd name="T18" fmla="*/ 2147483647 w 74"/>
              <a:gd name="T19" fmla="*/ 2147483647 h 25"/>
              <a:gd name="T20" fmla="*/ 2147483647 w 74"/>
              <a:gd name="T21" fmla="*/ 2147483647 h 25"/>
              <a:gd name="T22" fmla="*/ 2147483647 w 74"/>
              <a:gd name="T23" fmla="*/ 2147483647 h 25"/>
              <a:gd name="T24" fmla="*/ 2147483647 w 74"/>
              <a:gd name="T25" fmla="*/ 2147483647 h 25"/>
              <a:gd name="T26" fmla="*/ 2147483647 w 74"/>
              <a:gd name="T27" fmla="*/ 2147483647 h 25"/>
              <a:gd name="T28" fmla="*/ 2147483647 w 74"/>
              <a:gd name="T29" fmla="*/ 2147483647 h 25"/>
              <a:gd name="T30" fmla="*/ 2147483647 w 74"/>
              <a:gd name="T31" fmla="*/ 2147483647 h 25"/>
              <a:gd name="T32" fmla="*/ 0 w 74"/>
              <a:gd name="T33" fmla="*/ 0 h 2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4"/>
              <a:gd name="T52" fmla="*/ 0 h 25"/>
              <a:gd name="T53" fmla="*/ 74 w 74"/>
              <a:gd name="T54" fmla="*/ 25 h 2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4" h="25">
                <a:moveTo>
                  <a:pt x="0" y="0"/>
                </a:moveTo>
                <a:lnTo>
                  <a:pt x="8" y="1"/>
                </a:lnTo>
                <a:lnTo>
                  <a:pt x="17" y="2"/>
                </a:lnTo>
                <a:lnTo>
                  <a:pt x="30" y="4"/>
                </a:lnTo>
                <a:lnTo>
                  <a:pt x="43" y="7"/>
                </a:lnTo>
                <a:lnTo>
                  <a:pt x="54" y="11"/>
                </a:lnTo>
                <a:lnTo>
                  <a:pt x="64" y="15"/>
                </a:lnTo>
                <a:lnTo>
                  <a:pt x="71" y="19"/>
                </a:lnTo>
                <a:lnTo>
                  <a:pt x="74" y="23"/>
                </a:lnTo>
                <a:lnTo>
                  <a:pt x="71" y="25"/>
                </a:lnTo>
                <a:lnTo>
                  <a:pt x="64" y="25"/>
                </a:lnTo>
                <a:lnTo>
                  <a:pt x="54" y="22"/>
                </a:lnTo>
                <a:lnTo>
                  <a:pt x="40" y="18"/>
                </a:lnTo>
                <a:lnTo>
                  <a:pt x="27" y="13"/>
                </a:lnTo>
                <a:lnTo>
                  <a:pt x="15" y="7"/>
                </a:lnTo>
                <a:lnTo>
                  <a:pt x="5" y="3"/>
                </a:lnTo>
                <a:lnTo>
                  <a:pt x="0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8" name="Freeform 42"/>
          <p:cNvSpPr>
            <a:spLocks/>
          </p:cNvSpPr>
          <p:nvPr/>
        </p:nvSpPr>
        <p:spPr bwMode="auto">
          <a:xfrm>
            <a:off x="8658225" y="4846638"/>
            <a:ext cx="58738" cy="20637"/>
          </a:xfrm>
          <a:custGeom>
            <a:avLst/>
            <a:gdLst>
              <a:gd name="T0" fmla="*/ 0 w 74"/>
              <a:gd name="T1" fmla="*/ 2147483647 h 13"/>
              <a:gd name="T2" fmla="*/ 2147483647 w 74"/>
              <a:gd name="T3" fmla="*/ 2147483647 h 13"/>
              <a:gd name="T4" fmla="*/ 2147483647 w 74"/>
              <a:gd name="T5" fmla="*/ 2147483647 h 13"/>
              <a:gd name="T6" fmla="*/ 2147483647 w 74"/>
              <a:gd name="T7" fmla="*/ 2147483647 h 13"/>
              <a:gd name="T8" fmla="*/ 2147483647 w 74"/>
              <a:gd name="T9" fmla="*/ 0 h 13"/>
              <a:gd name="T10" fmla="*/ 2147483647 w 74"/>
              <a:gd name="T11" fmla="*/ 0 h 13"/>
              <a:gd name="T12" fmla="*/ 2147483647 w 74"/>
              <a:gd name="T13" fmla="*/ 2147483647 h 13"/>
              <a:gd name="T14" fmla="*/ 2147483647 w 74"/>
              <a:gd name="T15" fmla="*/ 2147483647 h 13"/>
              <a:gd name="T16" fmla="*/ 2147483647 w 74"/>
              <a:gd name="T17" fmla="*/ 2147483647 h 13"/>
              <a:gd name="T18" fmla="*/ 2147483647 w 74"/>
              <a:gd name="T19" fmla="*/ 2147483647 h 13"/>
              <a:gd name="T20" fmla="*/ 2147483647 w 74"/>
              <a:gd name="T21" fmla="*/ 2147483647 h 13"/>
              <a:gd name="T22" fmla="*/ 2147483647 w 74"/>
              <a:gd name="T23" fmla="*/ 2147483647 h 13"/>
              <a:gd name="T24" fmla="*/ 2147483647 w 74"/>
              <a:gd name="T25" fmla="*/ 2147483647 h 13"/>
              <a:gd name="T26" fmla="*/ 2147483647 w 74"/>
              <a:gd name="T27" fmla="*/ 2147483647 h 13"/>
              <a:gd name="T28" fmla="*/ 2147483647 w 74"/>
              <a:gd name="T29" fmla="*/ 2147483647 h 13"/>
              <a:gd name="T30" fmla="*/ 2147483647 w 74"/>
              <a:gd name="T31" fmla="*/ 2147483647 h 13"/>
              <a:gd name="T32" fmla="*/ 0 w 74"/>
              <a:gd name="T33" fmla="*/ 2147483647 h 1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4"/>
              <a:gd name="T52" fmla="*/ 0 h 13"/>
              <a:gd name="T53" fmla="*/ 74 w 74"/>
              <a:gd name="T54" fmla="*/ 13 h 1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4" h="13">
                <a:moveTo>
                  <a:pt x="0" y="13"/>
                </a:moveTo>
                <a:lnTo>
                  <a:pt x="3" y="9"/>
                </a:lnTo>
                <a:lnTo>
                  <a:pt x="11" y="5"/>
                </a:lnTo>
                <a:lnTo>
                  <a:pt x="22" y="2"/>
                </a:lnTo>
                <a:lnTo>
                  <a:pt x="34" y="0"/>
                </a:lnTo>
                <a:lnTo>
                  <a:pt x="47" y="0"/>
                </a:lnTo>
                <a:lnTo>
                  <a:pt x="59" y="1"/>
                </a:lnTo>
                <a:lnTo>
                  <a:pt x="69" y="3"/>
                </a:lnTo>
                <a:lnTo>
                  <a:pt x="74" y="6"/>
                </a:lnTo>
                <a:lnTo>
                  <a:pt x="74" y="9"/>
                </a:lnTo>
                <a:lnTo>
                  <a:pt x="69" y="11"/>
                </a:lnTo>
                <a:lnTo>
                  <a:pt x="61" y="12"/>
                </a:lnTo>
                <a:lnTo>
                  <a:pt x="49" y="12"/>
                </a:lnTo>
                <a:lnTo>
                  <a:pt x="35" y="12"/>
                </a:lnTo>
                <a:lnTo>
                  <a:pt x="22" y="12"/>
                </a:lnTo>
                <a:lnTo>
                  <a:pt x="10" y="12"/>
                </a:lnTo>
                <a:lnTo>
                  <a:pt x="0" y="13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9" name="Freeform 43"/>
          <p:cNvSpPr>
            <a:spLocks/>
          </p:cNvSpPr>
          <p:nvPr/>
        </p:nvSpPr>
        <p:spPr bwMode="auto">
          <a:xfrm>
            <a:off x="8659813" y="4806950"/>
            <a:ext cx="61912" cy="26988"/>
          </a:xfrm>
          <a:custGeom>
            <a:avLst/>
            <a:gdLst>
              <a:gd name="T0" fmla="*/ 0 w 77"/>
              <a:gd name="T1" fmla="*/ 2147483647 h 17"/>
              <a:gd name="T2" fmla="*/ 2147483647 w 77"/>
              <a:gd name="T3" fmla="*/ 2147483647 h 17"/>
              <a:gd name="T4" fmla="*/ 2147483647 w 77"/>
              <a:gd name="T5" fmla="*/ 2147483647 h 17"/>
              <a:gd name="T6" fmla="*/ 2147483647 w 77"/>
              <a:gd name="T7" fmla="*/ 2147483647 h 17"/>
              <a:gd name="T8" fmla="*/ 2147483647 w 77"/>
              <a:gd name="T9" fmla="*/ 2147483647 h 17"/>
              <a:gd name="T10" fmla="*/ 2147483647 w 77"/>
              <a:gd name="T11" fmla="*/ 0 h 17"/>
              <a:gd name="T12" fmla="*/ 2147483647 w 77"/>
              <a:gd name="T13" fmla="*/ 0 h 17"/>
              <a:gd name="T14" fmla="*/ 2147483647 w 77"/>
              <a:gd name="T15" fmla="*/ 2147483647 h 17"/>
              <a:gd name="T16" fmla="*/ 2147483647 w 77"/>
              <a:gd name="T17" fmla="*/ 2147483647 h 17"/>
              <a:gd name="T18" fmla="*/ 2147483647 w 77"/>
              <a:gd name="T19" fmla="*/ 2147483647 h 17"/>
              <a:gd name="T20" fmla="*/ 2147483647 w 77"/>
              <a:gd name="T21" fmla="*/ 2147483647 h 17"/>
              <a:gd name="T22" fmla="*/ 2147483647 w 77"/>
              <a:gd name="T23" fmla="*/ 2147483647 h 17"/>
              <a:gd name="T24" fmla="*/ 2147483647 w 77"/>
              <a:gd name="T25" fmla="*/ 2147483647 h 17"/>
              <a:gd name="T26" fmla="*/ 2147483647 w 77"/>
              <a:gd name="T27" fmla="*/ 2147483647 h 17"/>
              <a:gd name="T28" fmla="*/ 2147483647 w 77"/>
              <a:gd name="T29" fmla="*/ 2147483647 h 17"/>
              <a:gd name="T30" fmla="*/ 2147483647 w 77"/>
              <a:gd name="T31" fmla="*/ 2147483647 h 17"/>
              <a:gd name="T32" fmla="*/ 0 w 77"/>
              <a:gd name="T33" fmla="*/ 2147483647 h 1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7"/>
              <a:gd name="T52" fmla="*/ 0 h 17"/>
              <a:gd name="T53" fmla="*/ 77 w 77"/>
              <a:gd name="T54" fmla="*/ 17 h 1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7" h="17">
                <a:moveTo>
                  <a:pt x="0" y="17"/>
                </a:moveTo>
                <a:lnTo>
                  <a:pt x="5" y="12"/>
                </a:lnTo>
                <a:lnTo>
                  <a:pt x="13" y="8"/>
                </a:lnTo>
                <a:lnTo>
                  <a:pt x="25" y="4"/>
                </a:lnTo>
                <a:lnTo>
                  <a:pt x="39" y="2"/>
                </a:lnTo>
                <a:lnTo>
                  <a:pt x="51" y="0"/>
                </a:lnTo>
                <a:lnTo>
                  <a:pt x="63" y="0"/>
                </a:lnTo>
                <a:lnTo>
                  <a:pt x="72" y="1"/>
                </a:lnTo>
                <a:lnTo>
                  <a:pt x="77" y="4"/>
                </a:lnTo>
                <a:lnTo>
                  <a:pt x="77" y="7"/>
                </a:lnTo>
                <a:lnTo>
                  <a:pt x="72" y="8"/>
                </a:lnTo>
                <a:lnTo>
                  <a:pt x="64" y="10"/>
                </a:lnTo>
                <a:lnTo>
                  <a:pt x="52" y="11"/>
                </a:lnTo>
                <a:lnTo>
                  <a:pt x="39" y="12"/>
                </a:lnTo>
                <a:lnTo>
                  <a:pt x="24" y="13"/>
                </a:lnTo>
                <a:lnTo>
                  <a:pt x="11" y="15"/>
                </a:lnTo>
                <a:lnTo>
                  <a:pt x="0" y="17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0" name="Freeform 44"/>
          <p:cNvSpPr>
            <a:spLocks/>
          </p:cNvSpPr>
          <p:nvPr/>
        </p:nvSpPr>
        <p:spPr bwMode="auto">
          <a:xfrm>
            <a:off x="8658225" y="4768850"/>
            <a:ext cx="58738" cy="38100"/>
          </a:xfrm>
          <a:custGeom>
            <a:avLst/>
            <a:gdLst>
              <a:gd name="T0" fmla="*/ 0 w 75"/>
              <a:gd name="T1" fmla="*/ 2147483647 h 24"/>
              <a:gd name="T2" fmla="*/ 2147483647 w 75"/>
              <a:gd name="T3" fmla="*/ 2147483647 h 24"/>
              <a:gd name="T4" fmla="*/ 2147483647 w 75"/>
              <a:gd name="T5" fmla="*/ 2147483647 h 24"/>
              <a:gd name="T6" fmla="*/ 2147483647 w 75"/>
              <a:gd name="T7" fmla="*/ 2147483647 h 24"/>
              <a:gd name="T8" fmla="*/ 2147483647 w 75"/>
              <a:gd name="T9" fmla="*/ 2147483647 h 24"/>
              <a:gd name="T10" fmla="*/ 2147483647 w 75"/>
              <a:gd name="T11" fmla="*/ 2147483647 h 24"/>
              <a:gd name="T12" fmla="*/ 2147483647 w 75"/>
              <a:gd name="T13" fmla="*/ 0 h 24"/>
              <a:gd name="T14" fmla="*/ 2147483647 w 75"/>
              <a:gd name="T15" fmla="*/ 2147483647 h 24"/>
              <a:gd name="T16" fmla="*/ 2147483647 w 75"/>
              <a:gd name="T17" fmla="*/ 2147483647 h 24"/>
              <a:gd name="T18" fmla="*/ 2147483647 w 75"/>
              <a:gd name="T19" fmla="*/ 2147483647 h 24"/>
              <a:gd name="T20" fmla="*/ 2147483647 w 75"/>
              <a:gd name="T21" fmla="*/ 2147483647 h 24"/>
              <a:gd name="T22" fmla="*/ 2147483647 w 75"/>
              <a:gd name="T23" fmla="*/ 2147483647 h 24"/>
              <a:gd name="T24" fmla="*/ 2147483647 w 75"/>
              <a:gd name="T25" fmla="*/ 2147483647 h 24"/>
              <a:gd name="T26" fmla="*/ 2147483647 w 75"/>
              <a:gd name="T27" fmla="*/ 2147483647 h 24"/>
              <a:gd name="T28" fmla="*/ 2147483647 w 75"/>
              <a:gd name="T29" fmla="*/ 2147483647 h 24"/>
              <a:gd name="T30" fmla="*/ 2147483647 w 75"/>
              <a:gd name="T31" fmla="*/ 2147483647 h 24"/>
              <a:gd name="T32" fmla="*/ 0 w 75"/>
              <a:gd name="T33" fmla="*/ 2147483647 h 2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5"/>
              <a:gd name="T52" fmla="*/ 0 h 24"/>
              <a:gd name="T53" fmla="*/ 75 w 75"/>
              <a:gd name="T54" fmla="*/ 24 h 2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5" h="24">
                <a:moveTo>
                  <a:pt x="0" y="24"/>
                </a:moveTo>
                <a:lnTo>
                  <a:pt x="7" y="18"/>
                </a:lnTo>
                <a:lnTo>
                  <a:pt x="16" y="12"/>
                </a:lnTo>
                <a:lnTo>
                  <a:pt x="28" y="7"/>
                </a:lnTo>
                <a:lnTo>
                  <a:pt x="40" y="4"/>
                </a:lnTo>
                <a:lnTo>
                  <a:pt x="52" y="1"/>
                </a:lnTo>
                <a:lnTo>
                  <a:pt x="63" y="0"/>
                </a:lnTo>
                <a:lnTo>
                  <a:pt x="71" y="1"/>
                </a:lnTo>
                <a:lnTo>
                  <a:pt x="75" y="3"/>
                </a:lnTo>
                <a:lnTo>
                  <a:pt x="74" y="6"/>
                </a:lnTo>
                <a:lnTo>
                  <a:pt x="68" y="9"/>
                </a:lnTo>
                <a:lnTo>
                  <a:pt x="59" y="12"/>
                </a:lnTo>
                <a:lnTo>
                  <a:pt x="47" y="15"/>
                </a:lnTo>
                <a:lnTo>
                  <a:pt x="35" y="17"/>
                </a:lnTo>
                <a:lnTo>
                  <a:pt x="22" y="19"/>
                </a:lnTo>
                <a:lnTo>
                  <a:pt x="10" y="21"/>
                </a:lnTo>
                <a:lnTo>
                  <a:pt x="0" y="24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1" name="Freeform 45"/>
          <p:cNvSpPr>
            <a:spLocks/>
          </p:cNvSpPr>
          <p:nvPr/>
        </p:nvSpPr>
        <p:spPr bwMode="auto">
          <a:xfrm>
            <a:off x="8653463" y="4714875"/>
            <a:ext cx="61912" cy="57150"/>
          </a:xfrm>
          <a:custGeom>
            <a:avLst/>
            <a:gdLst>
              <a:gd name="T0" fmla="*/ 0 w 77"/>
              <a:gd name="T1" fmla="*/ 2147483647 h 36"/>
              <a:gd name="T2" fmla="*/ 2147483647 w 77"/>
              <a:gd name="T3" fmla="*/ 2147483647 h 36"/>
              <a:gd name="T4" fmla="*/ 2147483647 w 77"/>
              <a:gd name="T5" fmla="*/ 2147483647 h 36"/>
              <a:gd name="T6" fmla="*/ 2147483647 w 77"/>
              <a:gd name="T7" fmla="*/ 2147483647 h 36"/>
              <a:gd name="T8" fmla="*/ 2147483647 w 77"/>
              <a:gd name="T9" fmla="*/ 2147483647 h 36"/>
              <a:gd name="T10" fmla="*/ 2147483647 w 77"/>
              <a:gd name="T11" fmla="*/ 2147483647 h 36"/>
              <a:gd name="T12" fmla="*/ 2147483647 w 77"/>
              <a:gd name="T13" fmla="*/ 2147483647 h 36"/>
              <a:gd name="T14" fmla="*/ 2147483647 w 77"/>
              <a:gd name="T15" fmla="*/ 0 h 36"/>
              <a:gd name="T16" fmla="*/ 2147483647 w 77"/>
              <a:gd name="T17" fmla="*/ 2147483647 h 36"/>
              <a:gd name="T18" fmla="*/ 2147483647 w 77"/>
              <a:gd name="T19" fmla="*/ 2147483647 h 36"/>
              <a:gd name="T20" fmla="*/ 2147483647 w 77"/>
              <a:gd name="T21" fmla="*/ 2147483647 h 36"/>
              <a:gd name="T22" fmla="*/ 2147483647 w 77"/>
              <a:gd name="T23" fmla="*/ 2147483647 h 36"/>
              <a:gd name="T24" fmla="*/ 2147483647 w 77"/>
              <a:gd name="T25" fmla="*/ 2147483647 h 36"/>
              <a:gd name="T26" fmla="*/ 2147483647 w 77"/>
              <a:gd name="T27" fmla="*/ 2147483647 h 36"/>
              <a:gd name="T28" fmla="*/ 2147483647 w 77"/>
              <a:gd name="T29" fmla="*/ 2147483647 h 36"/>
              <a:gd name="T30" fmla="*/ 2147483647 w 77"/>
              <a:gd name="T31" fmla="*/ 2147483647 h 36"/>
              <a:gd name="T32" fmla="*/ 0 w 77"/>
              <a:gd name="T33" fmla="*/ 2147483647 h 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7"/>
              <a:gd name="T52" fmla="*/ 0 h 36"/>
              <a:gd name="T53" fmla="*/ 77 w 77"/>
              <a:gd name="T54" fmla="*/ 36 h 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7" h="36">
                <a:moveTo>
                  <a:pt x="0" y="36"/>
                </a:moveTo>
                <a:lnTo>
                  <a:pt x="8" y="30"/>
                </a:lnTo>
                <a:lnTo>
                  <a:pt x="19" y="24"/>
                </a:lnTo>
                <a:lnTo>
                  <a:pt x="29" y="17"/>
                </a:lnTo>
                <a:lnTo>
                  <a:pt x="43" y="10"/>
                </a:lnTo>
                <a:lnTo>
                  <a:pt x="53" y="4"/>
                </a:lnTo>
                <a:lnTo>
                  <a:pt x="64" y="1"/>
                </a:lnTo>
                <a:lnTo>
                  <a:pt x="72" y="0"/>
                </a:lnTo>
                <a:lnTo>
                  <a:pt x="77" y="3"/>
                </a:lnTo>
                <a:lnTo>
                  <a:pt x="77" y="8"/>
                </a:lnTo>
                <a:lnTo>
                  <a:pt x="71" y="12"/>
                </a:lnTo>
                <a:lnTo>
                  <a:pt x="60" y="17"/>
                </a:lnTo>
                <a:lnTo>
                  <a:pt x="47" y="21"/>
                </a:lnTo>
                <a:lnTo>
                  <a:pt x="33" y="25"/>
                </a:lnTo>
                <a:lnTo>
                  <a:pt x="20" y="29"/>
                </a:lnTo>
                <a:lnTo>
                  <a:pt x="8" y="33"/>
                </a:lnTo>
                <a:lnTo>
                  <a:pt x="0" y="36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2" name="Freeform 46"/>
          <p:cNvSpPr>
            <a:spLocks/>
          </p:cNvSpPr>
          <p:nvPr/>
        </p:nvSpPr>
        <p:spPr bwMode="auto">
          <a:xfrm>
            <a:off x="8643938" y="4656138"/>
            <a:ext cx="61912" cy="76200"/>
          </a:xfrm>
          <a:custGeom>
            <a:avLst/>
            <a:gdLst>
              <a:gd name="T0" fmla="*/ 0 w 77"/>
              <a:gd name="T1" fmla="*/ 2147483647 h 48"/>
              <a:gd name="T2" fmla="*/ 2147483647 w 77"/>
              <a:gd name="T3" fmla="*/ 2147483647 h 48"/>
              <a:gd name="T4" fmla="*/ 2147483647 w 77"/>
              <a:gd name="T5" fmla="*/ 2147483647 h 48"/>
              <a:gd name="T6" fmla="*/ 2147483647 w 77"/>
              <a:gd name="T7" fmla="*/ 2147483647 h 48"/>
              <a:gd name="T8" fmla="*/ 2147483647 w 77"/>
              <a:gd name="T9" fmla="*/ 2147483647 h 48"/>
              <a:gd name="T10" fmla="*/ 2147483647 w 77"/>
              <a:gd name="T11" fmla="*/ 2147483647 h 48"/>
              <a:gd name="T12" fmla="*/ 2147483647 w 77"/>
              <a:gd name="T13" fmla="*/ 2147483647 h 48"/>
              <a:gd name="T14" fmla="*/ 2147483647 w 77"/>
              <a:gd name="T15" fmla="*/ 0 h 48"/>
              <a:gd name="T16" fmla="*/ 2147483647 w 77"/>
              <a:gd name="T17" fmla="*/ 2147483647 h 48"/>
              <a:gd name="T18" fmla="*/ 2147483647 w 77"/>
              <a:gd name="T19" fmla="*/ 2147483647 h 48"/>
              <a:gd name="T20" fmla="*/ 2147483647 w 77"/>
              <a:gd name="T21" fmla="*/ 2147483647 h 48"/>
              <a:gd name="T22" fmla="*/ 2147483647 w 77"/>
              <a:gd name="T23" fmla="*/ 2147483647 h 48"/>
              <a:gd name="T24" fmla="*/ 2147483647 w 77"/>
              <a:gd name="T25" fmla="*/ 2147483647 h 48"/>
              <a:gd name="T26" fmla="*/ 2147483647 w 77"/>
              <a:gd name="T27" fmla="*/ 2147483647 h 48"/>
              <a:gd name="T28" fmla="*/ 2147483647 w 77"/>
              <a:gd name="T29" fmla="*/ 2147483647 h 48"/>
              <a:gd name="T30" fmla="*/ 2147483647 w 77"/>
              <a:gd name="T31" fmla="*/ 2147483647 h 48"/>
              <a:gd name="T32" fmla="*/ 0 w 77"/>
              <a:gd name="T33" fmla="*/ 2147483647 h 4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7"/>
              <a:gd name="T52" fmla="*/ 0 h 48"/>
              <a:gd name="T53" fmla="*/ 77 w 77"/>
              <a:gd name="T54" fmla="*/ 48 h 4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7" h="48">
                <a:moveTo>
                  <a:pt x="0" y="48"/>
                </a:moveTo>
                <a:lnTo>
                  <a:pt x="6" y="42"/>
                </a:lnTo>
                <a:lnTo>
                  <a:pt x="16" y="34"/>
                </a:lnTo>
                <a:lnTo>
                  <a:pt x="28" y="25"/>
                </a:lnTo>
                <a:lnTo>
                  <a:pt x="41" y="15"/>
                </a:lnTo>
                <a:lnTo>
                  <a:pt x="53" y="8"/>
                </a:lnTo>
                <a:lnTo>
                  <a:pt x="65" y="2"/>
                </a:lnTo>
                <a:lnTo>
                  <a:pt x="73" y="0"/>
                </a:lnTo>
                <a:lnTo>
                  <a:pt x="77" y="2"/>
                </a:lnTo>
                <a:lnTo>
                  <a:pt x="76" y="7"/>
                </a:lnTo>
                <a:lnTo>
                  <a:pt x="68" y="14"/>
                </a:lnTo>
                <a:lnTo>
                  <a:pt x="57" y="21"/>
                </a:lnTo>
                <a:lnTo>
                  <a:pt x="44" y="28"/>
                </a:lnTo>
                <a:lnTo>
                  <a:pt x="29" y="34"/>
                </a:lnTo>
                <a:lnTo>
                  <a:pt x="16" y="40"/>
                </a:lnTo>
                <a:lnTo>
                  <a:pt x="6" y="45"/>
                </a:lnTo>
                <a:lnTo>
                  <a:pt x="0" y="48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3" name="Freeform 47"/>
          <p:cNvSpPr>
            <a:spLocks/>
          </p:cNvSpPr>
          <p:nvPr/>
        </p:nvSpPr>
        <p:spPr bwMode="auto">
          <a:xfrm>
            <a:off x="8634413" y="4598988"/>
            <a:ext cx="63500" cy="87312"/>
          </a:xfrm>
          <a:custGeom>
            <a:avLst/>
            <a:gdLst>
              <a:gd name="T0" fmla="*/ 0 w 80"/>
              <a:gd name="T1" fmla="*/ 2147483647 h 55"/>
              <a:gd name="T2" fmla="*/ 2147483647 w 80"/>
              <a:gd name="T3" fmla="*/ 2147483647 h 55"/>
              <a:gd name="T4" fmla="*/ 2147483647 w 80"/>
              <a:gd name="T5" fmla="*/ 2147483647 h 55"/>
              <a:gd name="T6" fmla="*/ 2147483647 w 80"/>
              <a:gd name="T7" fmla="*/ 2147483647 h 55"/>
              <a:gd name="T8" fmla="*/ 2147483647 w 80"/>
              <a:gd name="T9" fmla="*/ 2147483647 h 55"/>
              <a:gd name="T10" fmla="*/ 2147483647 w 80"/>
              <a:gd name="T11" fmla="*/ 2147483647 h 55"/>
              <a:gd name="T12" fmla="*/ 2147483647 w 80"/>
              <a:gd name="T13" fmla="*/ 2147483647 h 55"/>
              <a:gd name="T14" fmla="*/ 2147483647 w 80"/>
              <a:gd name="T15" fmla="*/ 0 h 55"/>
              <a:gd name="T16" fmla="*/ 2147483647 w 80"/>
              <a:gd name="T17" fmla="*/ 2147483647 h 55"/>
              <a:gd name="T18" fmla="*/ 2147483647 w 80"/>
              <a:gd name="T19" fmla="*/ 2147483647 h 55"/>
              <a:gd name="T20" fmla="*/ 2147483647 w 80"/>
              <a:gd name="T21" fmla="*/ 2147483647 h 55"/>
              <a:gd name="T22" fmla="*/ 2147483647 w 80"/>
              <a:gd name="T23" fmla="*/ 2147483647 h 55"/>
              <a:gd name="T24" fmla="*/ 2147483647 w 80"/>
              <a:gd name="T25" fmla="*/ 2147483647 h 55"/>
              <a:gd name="T26" fmla="*/ 2147483647 w 80"/>
              <a:gd name="T27" fmla="*/ 2147483647 h 55"/>
              <a:gd name="T28" fmla="*/ 2147483647 w 80"/>
              <a:gd name="T29" fmla="*/ 2147483647 h 55"/>
              <a:gd name="T30" fmla="*/ 2147483647 w 80"/>
              <a:gd name="T31" fmla="*/ 2147483647 h 55"/>
              <a:gd name="T32" fmla="*/ 0 w 80"/>
              <a:gd name="T33" fmla="*/ 2147483647 h 5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0"/>
              <a:gd name="T52" fmla="*/ 0 h 55"/>
              <a:gd name="T53" fmla="*/ 80 w 80"/>
              <a:gd name="T54" fmla="*/ 55 h 5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0" h="55">
                <a:moveTo>
                  <a:pt x="0" y="55"/>
                </a:moveTo>
                <a:lnTo>
                  <a:pt x="5" y="48"/>
                </a:lnTo>
                <a:lnTo>
                  <a:pt x="14" y="39"/>
                </a:lnTo>
                <a:lnTo>
                  <a:pt x="26" y="29"/>
                </a:lnTo>
                <a:lnTo>
                  <a:pt x="39" y="18"/>
                </a:lnTo>
                <a:lnTo>
                  <a:pt x="52" y="9"/>
                </a:lnTo>
                <a:lnTo>
                  <a:pt x="64" y="3"/>
                </a:lnTo>
                <a:lnTo>
                  <a:pt x="73" y="0"/>
                </a:lnTo>
                <a:lnTo>
                  <a:pt x="80" y="2"/>
                </a:lnTo>
                <a:lnTo>
                  <a:pt x="80" y="7"/>
                </a:lnTo>
                <a:lnTo>
                  <a:pt x="73" y="13"/>
                </a:lnTo>
                <a:lnTo>
                  <a:pt x="63" y="21"/>
                </a:lnTo>
                <a:lnTo>
                  <a:pt x="48" y="28"/>
                </a:lnTo>
                <a:lnTo>
                  <a:pt x="33" y="36"/>
                </a:lnTo>
                <a:lnTo>
                  <a:pt x="18" y="43"/>
                </a:lnTo>
                <a:lnTo>
                  <a:pt x="6" y="49"/>
                </a:lnTo>
                <a:lnTo>
                  <a:pt x="0" y="55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4" name="Freeform 48"/>
          <p:cNvSpPr>
            <a:spLocks/>
          </p:cNvSpPr>
          <p:nvPr/>
        </p:nvSpPr>
        <p:spPr bwMode="auto">
          <a:xfrm>
            <a:off x="8621713" y="4549775"/>
            <a:ext cx="58737" cy="103188"/>
          </a:xfrm>
          <a:custGeom>
            <a:avLst/>
            <a:gdLst>
              <a:gd name="T0" fmla="*/ 0 w 75"/>
              <a:gd name="T1" fmla="*/ 2147483647 h 65"/>
              <a:gd name="T2" fmla="*/ 2147483647 w 75"/>
              <a:gd name="T3" fmla="*/ 2147483647 h 65"/>
              <a:gd name="T4" fmla="*/ 2147483647 w 75"/>
              <a:gd name="T5" fmla="*/ 2147483647 h 65"/>
              <a:gd name="T6" fmla="*/ 2147483647 w 75"/>
              <a:gd name="T7" fmla="*/ 2147483647 h 65"/>
              <a:gd name="T8" fmla="*/ 2147483647 w 75"/>
              <a:gd name="T9" fmla="*/ 2147483647 h 65"/>
              <a:gd name="T10" fmla="*/ 2147483647 w 75"/>
              <a:gd name="T11" fmla="*/ 2147483647 h 65"/>
              <a:gd name="T12" fmla="*/ 2147483647 w 75"/>
              <a:gd name="T13" fmla="*/ 2147483647 h 65"/>
              <a:gd name="T14" fmla="*/ 2147483647 w 75"/>
              <a:gd name="T15" fmla="*/ 2147483647 h 65"/>
              <a:gd name="T16" fmla="*/ 2147483647 w 75"/>
              <a:gd name="T17" fmla="*/ 0 h 65"/>
              <a:gd name="T18" fmla="*/ 2147483647 w 75"/>
              <a:gd name="T19" fmla="*/ 2147483647 h 65"/>
              <a:gd name="T20" fmla="*/ 2147483647 w 75"/>
              <a:gd name="T21" fmla="*/ 2147483647 h 65"/>
              <a:gd name="T22" fmla="*/ 2147483647 w 75"/>
              <a:gd name="T23" fmla="*/ 2147483647 h 65"/>
              <a:gd name="T24" fmla="*/ 2147483647 w 75"/>
              <a:gd name="T25" fmla="*/ 2147483647 h 65"/>
              <a:gd name="T26" fmla="*/ 2147483647 w 75"/>
              <a:gd name="T27" fmla="*/ 2147483647 h 65"/>
              <a:gd name="T28" fmla="*/ 2147483647 w 75"/>
              <a:gd name="T29" fmla="*/ 2147483647 h 65"/>
              <a:gd name="T30" fmla="*/ 2147483647 w 75"/>
              <a:gd name="T31" fmla="*/ 2147483647 h 65"/>
              <a:gd name="T32" fmla="*/ 0 w 75"/>
              <a:gd name="T33" fmla="*/ 2147483647 h 6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5"/>
              <a:gd name="T52" fmla="*/ 0 h 65"/>
              <a:gd name="T53" fmla="*/ 75 w 75"/>
              <a:gd name="T54" fmla="*/ 65 h 6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5" h="65">
                <a:moveTo>
                  <a:pt x="0" y="65"/>
                </a:moveTo>
                <a:lnTo>
                  <a:pt x="4" y="57"/>
                </a:lnTo>
                <a:lnTo>
                  <a:pt x="10" y="46"/>
                </a:lnTo>
                <a:lnTo>
                  <a:pt x="18" y="35"/>
                </a:lnTo>
                <a:lnTo>
                  <a:pt x="28" y="25"/>
                </a:lnTo>
                <a:lnTo>
                  <a:pt x="38" y="15"/>
                </a:lnTo>
                <a:lnTo>
                  <a:pt x="50" y="7"/>
                </a:lnTo>
                <a:lnTo>
                  <a:pt x="61" y="2"/>
                </a:lnTo>
                <a:lnTo>
                  <a:pt x="73" y="0"/>
                </a:lnTo>
                <a:lnTo>
                  <a:pt x="75" y="3"/>
                </a:lnTo>
                <a:lnTo>
                  <a:pt x="71" y="9"/>
                </a:lnTo>
                <a:lnTo>
                  <a:pt x="60" y="19"/>
                </a:lnTo>
                <a:lnTo>
                  <a:pt x="48" y="29"/>
                </a:lnTo>
                <a:lnTo>
                  <a:pt x="33" y="40"/>
                </a:lnTo>
                <a:lnTo>
                  <a:pt x="20" y="51"/>
                </a:lnTo>
                <a:lnTo>
                  <a:pt x="8" y="60"/>
                </a:lnTo>
                <a:lnTo>
                  <a:pt x="0" y="65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" name="Freeform 49"/>
          <p:cNvSpPr>
            <a:spLocks/>
          </p:cNvSpPr>
          <p:nvPr/>
        </p:nvSpPr>
        <p:spPr bwMode="auto">
          <a:xfrm>
            <a:off x="8615363" y="4511675"/>
            <a:ext cx="30162" cy="112713"/>
          </a:xfrm>
          <a:custGeom>
            <a:avLst/>
            <a:gdLst>
              <a:gd name="T0" fmla="*/ 2147483647 w 37"/>
              <a:gd name="T1" fmla="*/ 2147483647 h 71"/>
              <a:gd name="T2" fmla="*/ 2147483647 w 37"/>
              <a:gd name="T3" fmla="*/ 2147483647 h 71"/>
              <a:gd name="T4" fmla="*/ 2147483647 w 37"/>
              <a:gd name="T5" fmla="*/ 2147483647 h 71"/>
              <a:gd name="T6" fmla="*/ 2147483647 w 37"/>
              <a:gd name="T7" fmla="*/ 2147483647 h 71"/>
              <a:gd name="T8" fmla="*/ 2147483647 w 37"/>
              <a:gd name="T9" fmla="*/ 2147483647 h 71"/>
              <a:gd name="T10" fmla="*/ 2147483647 w 37"/>
              <a:gd name="T11" fmla="*/ 2147483647 h 71"/>
              <a:gd name="T12" fmla="*/ 2147483647 w 37"/>
              <a:gd name="T13" fmla="*/ 2147483647 h 71"/>
              <a:gd name="T14" fmla="*/ 2147483647 w 37"/>
              <a:gd name="T15" fmla="*/ 2147483647 h 71"/>
              <a:gd name="T16" fmla="*/ 2147483647 w 37"/>
              <a:gd name="T17" fmla="*/ 2147483647 h 71"/>
              <a:gd name="T18" fmla="*/ 0 w 37"/>
              <a:gd name="T19" fmla="*/ 2147483647 h 71"/>
              <a:gd name="T20" fmla="*/ 2147483647 w 37"/>
              <a:gd name="T21" fmla="*/ 2147483647 h 71"/>
              <a:gd name="T22" fmla="*/ 2147483647 w 37"/>
              <a:gd name="T23" fmla="*/ 2147483647 h 71"/>
              <a:gd name="T24" fmla="*/ 2147483647 w 37"/>
              <a:gd name="T25" fmla="*/ 2147483647 h 71"/>
              <a:gd name="T26" fmla="*/ 2147483647 w 37"/>
              <a:gd name="T27" fmla="*/ 2147483647 h 71"/>
              <a:gd name="T28" fmla="*/ 2147483647 w 37"/>
              <a:gd name="T29" fmla="*/ 2147483647 h 71"/>
              <a:gd name="T30" fmla="*/ 2147483647 w 37"/>
              <a:gd name="T31" fmla="*/ 0 h 71"/>
              <a:gd name="T32" fmla="*/ 2147483647 w 37"/>
              <a:gd name="T33" fmla="*/ 2147483647 h 7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7"/>
              <a:gd name="T52" fmla="*/ 0 h 71"/>
              <a:gd name="T53" fmla="*/ 37 w 37"/>
              <a:gd name="T54" fmla="*/ 71 h 7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7" h="71">
                <a:moveTo>
                  <a:pt x="37" y="1"/>
                </a:moveTo>
                <a:lnTo>
                  <a:pt x="37" y="4"/>
                </a:lnTo>
                <a:lnTo>
                  <a:pt x="34" y="12"/>
                </a:lnTo>
                <a:lnTo>
                  <a:pt x="30" y="22"/>
                </a:lnTo>
                <a:lnTo>
                  <a:pt x="24" y="32"/>
                </a:lnTo>
                <a:lnTo>
                  <a:pt x="17" y="44"/>
                </a:lnTo>
                <a:lnTo>
                  <a:pt x="10" y="55"/>
                </a:lnTo>
                <a:lnTo>
                  <a:pt x="5" y="64"/>
                </a:lnTo>
                <a:lnTo>
                  <a:pt x="2" y="71"/>
                </a:lnTo>
                <a:lnTo>
                  <a:pt x="0" y="62"/>
                </a:lnTo>
                <a:lnTo>
                  <a:pt x="1" y="50"/>
                </a:lnTo>
                <a:lnTo>
                  <a:pt x="4" y="37"/>
                </a:lnTo>
                <a:lnTo>
                  <a:pt x="8" y="25"/>
                </a:lnTo>
                <a:lnTo>
                  <a:pt x="14" y="14"/>
                </a:lnTo>
                <a:lnTo>
                  <a:pt x="21" y="5"/>
                </a:lnTo>
                <a:lnTo>
                  <a:pt x="29" y="0"/>
                </a:lnTo>
                <a:lnTo>
                  <a:pt x="37" y="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" name="Freeform 50"/>
          <p:cNvSpPr>
            <a:spLocks/>
          </p:cNvSpPr>
          <p:nvPr/>
        </p:nvSpPr>
        <p:spPr bwMode="auto">
          <a:xfrm>
            <a:off x="8594725" y="4476750"/>
            <a:ext cx="28575" cy="111125"/>
          </a:xfrm>
          <a:custGeom>
            <a:avLst/>
            <a:gdLst>
              <a:gd name="T0" fmla="*/ 2147483647 w 36"/>
              <a:gd name="T1" fmla="*/ 0 h 70"/>
              <a:gd name="T2" fmla="*/ 2147483647 w 36"/>
              <a:gd name="T3" fmla="*/ 2147483647 h 70"/>
              <a:gd name="T4" fmla="*/ 2147483647 w 36"/>
              <a:gd name="T5" fmla="*/ 2147483647 h 70"/>
              <a:gd name="T6" fmla="*/ 2147483647 w 36"/>
              <a:gd name="T7" fmla="*/ 2147483647 h 70"/>
              <a:gd name="T8" fmla="*/ 2147483647 w 36"/>
              <a:gd name="T9" fmla="*/ 2147483647 h 70"/>
              <a:gd name="T10" fmla="*/ 2147483647 w 36"/>
              <a:gd name="T11" fmla="*/ 2147483647 h 70"/>
              <a:gd name="T12" fmla="*/ 2147483647 w 36"/>
              <a:gd name="T13" fmla="*/ 2147483647 h 70"/>
              <a:gd name="T14" fmla="*/ 2147483647 w 36"/>
              <a:gd name="T15" fmla="*/ 2147483647 h 70"/>
              <a:gd name="T16" fmla="*/ 2147483647 w 36"/>
              <a:gd name="T17" fmla="*/ 2147483647 h 70"/>
              <a:gd name="T18" fmla="*/ 0 w 36"/>
              <a:gd name="T19" fmla="*/ 2147483647 h 70"/>
              <a:gd name="T20" fmla="*/ 0 w 36"/>
              <a:gd name="T21" fmla="*/ 2147483647 h 70"/>
              <a:gd name="T22" fmla="*/ 2147483647 w 36"/>
              <a:gd name="T23" fmla="*/ 2147483647 h 70"/>
              <a:gd name="T24" fmla="*/ 2147483647 w 36"/>
              <a:gd name="T25" fmla="*/ 2147483647 h 70"/>
              <a:gd name="T26" fmla="*/ 2147483647 w 36"/>
              <a:gd name="T27" fmla="*/ 2147483647 h 70"/>
              <a:gd name="T28" fmla="*/ 2147483647 w 36"/>
              <a:gd name="T29" fmla="*/ 2147483647 h 70"/>
              <a:gd name="T30" fmla="*/ 2147483647 w 36"/>
              <a:gd name="T31" fmla="*/ 0 h 70"/>
              <a:gd name="T32" fmla="*/ 2147483647 w 36"/>
              <a:gd name="T33" fmla="*/ 0 h 7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6"/>
              <a:gd name="T52" fmla="*/ 0 h 70"/>
              <a:gd name="T53" fmla="*/ 36 w 36"/>
              <a:gd name="T54" fmla="*/ 70 h 7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6" h="70">
                <a:moveTo>
                  <a:pt x="36" y="0"/>
                </a:moveTo>
                <a:lnTo>
                  <a:pt x="36" y="4"/>
                </a:lnTo>
                <a:lnTo>
                  <a:pt x="34" y="11"/>
                </a:lnTo>
                <a:lnTo>
                  <a:pt x="30" y="20"/>
                </a:lnTo>
                <a:lnTo>
                  <a:pt x="23" y="32"/>
                </a:lnTo>
                <a:lnTo>
                  <a:pt x="16" y="44"/>
                </a:lnTo>
                <a:lnTo>
                  <a:pt x="11" y="54"/>
                </a:lnTo>
                <a:lnTo>
                  <a:pt x="5" y="64"/>
                </a:lnTo>
                <a:lnTo>
                  <a:pt x="1" y="70"/>
                </a:lnTo>
                <a:lnTo>
                  <a:pt x="0" y="59"/>
                </a:lnTo>
                <a:lnTo>
                  <a:pt x="0" y="48"/>
                </a:lnTo>
                <a:lnTo>
                  <a:pt x="3" y="36"/>
                </a:lnTo>
                <a:lnTo>
                  <a:pt x="8" y="23"/>
                </a:lnTo>
                <a:lnTo>
                  <a:pt x="14" y="12"/>
                </a:lnTo>
                <a:lnTo>
                  <a:pt x="20" y="4"/>
                </a:lnTo>
                <a:lnTo>
                  <a:pt x="28" y="0"/>
                </a:lnTo>
                <a:lnTo>
                  <a:pt x="36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7" name="Freeform 51"/>
          <p:cNvSpPr>
            <a:spLocks/>
          </p:cNvSpPr>
          <p:nvPr/>
        </p:nvSpPr>
        <p:spPr bwMode="auto">
          <a:xfrm>
            <a:off x="8656638" y="4141788"/>
            <a:ext cx="74612" cy="561975"/>
          </a:xfrm>
          <a:custGeom>
            <a:avLst/>
            <a:gdLst>
              <a:gd name="T0" fmla="*/ 2147483647 w 94"/>
              <a:gd name="T1" fmla="*/ 2147483647 h 354"/>
              <a:gd name="T2" fmla="*/ 2147483647 w 94"/>
              <a:gd name="T3" fmla="*/ 2147483647 h 354"/>
              <a:gd name="T4" fmla="*/ 2147483647 w 94"/>
              <a:gd name="T5" fmla="*/ 2147483647 h 354"/>
              <a:gd name="T6" fmla="*/ 2147483647 w 94"/>
              <a:gd name="T7" fmla="*/ 2147483647 h 354"/>
              <a:gd name="T8" fmla="*/ 2147483647 w 94"/>
              <a:gd name="T9" fmla="*/ 2147483647 h 354"/>
              <a:gd name="T10" fmla="*/ 2147483647 w 94"/>
              <a:gd name="T11" fmla="*/ 2147483647 h 354"/>
              <a:gd name="T12" fmla="*/ 2147483647 w 94"/>
              <a:gd name="T13" fmla="*/ 2147483647 h 354"/>
              <a:gd name="T14" fmla="*/ 2147483647 w 94"/>
              <a:gd name="T15" fmla="*/ 2147483647 h 354"/>
              <a:gd name="T16" fmla="*/ 2147483647 w 94"/>
              <a:gd name="T17" fmla="*/ 2147483647 h 354"/>
              <a:gd name="T18" fmla="*/ 2147483647 w 94"/>
              <a:gd name="T19" fmla="*/ 2147483647 h 354"/>
              <a:gd name="T20" fmla="*/ 2147483647 w 94"/>
              <a:gd name="T21" fmla="*/ 2147483647 h 354"/>
              <a:gd name="T22" fmla="*/ 2147483647 w 94"/>
              <a:gd name="T23" fmla="*/ 2147483647 h 354"/>
              <a:gd name="T24" fmla="*/ 2147483647 w 94"/>
              <a:gd name="T25" fmla="*/ 0 h 354"/>
              <a:gd name="T26" fmla="*/ 2147483647 w 94"/>
              <a:gd name="T27" fmla="*/ 2147483647 h 354"/>
              <a:gd name="T28" fmla="*/ 2147483647 w 94"/>
              <a:gd name="T29" fmla="*/ 2147483647 h 354"/>
              <a:gd name="T30" fmla="*/ 0 w 94"/>
              <a:gd name="T31" fmla="*/ 2147483647 h 354"/>
              <a:gd name="T32" fmla="*/ 2147483647 w 94"/>
              <a:gd name="T33" fmla="*/ 2147483647 h 354"/>
              <a:gd name="T34" fmla="*/ 2147483647 w 94"/>
              <a:gd name="T35" fmla="*/ 2147483647 h 354"/>
              <a:gd name="T36" fmla="*/ 2147483647 w 94"/>
              <a:gd name="T37" fmla="*/ 2147483647 h 354"/>
              <a:gd name="T38" fmla="*/ 2147483647 w 94"/>
              <a:gd name="T39" fmla="*/ 2147483647 h 354"/>
              <a:gd name="T40" fmla="*/ 2147483647 w 94"/>
              <a:gd name="T41" fmla="*/ 2147483647 h 35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94"/>
              <a:gd name="T64" fmla="*/ 0 h 354"/>
              <a:gd name="T65" fmla="*/ 94 w 94"/>
              <a:gd name="T66" fmla="*/ 354 h 354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94" h="354">
                <a:moveTo>
                  <a:pt x="79" y="349"/>
                </a:moveTo>
                <a:lnTo>
                  <a:pt x="83" y="351"/>
                </a:lnTo>
                <a:lnTo>
                  <a:pt x="87" y="352"/>
                </a:lnTo>
                <a:lnTo>
                  <a:pt x="89" y="353"/>
                </a:lnTo>
                <a:lnTo>
                  <a:pt x="94" y="354"/>
                </a:lnTo>
                <a:lnTo>
                  <a:pt x="61" y="301"/>
                </a:lnTo>
                <a:lnTo>
                  <a:pt x="39" y="251"/>
                </a:lnTo>
                <a:lnTo>
                  <a:pt x="24" y="201"/>
                </a:lnTo>
                <a:lnTo>
                  <a:pt x="16" y="155"/>
                </a:lnTo>
                <a:lnTo>
                  <a:pt x="12" y="112"/>
                </a:lnTo>
                <a:lnTo>
                  <a:pt x="12" y="71"/>
                </a:lnTo>
                <a:lnTo>
                  <a:pt x="15" y="33"/>
                </a:lnTo>
                <a:lnTo>
                  <a:pt x="16" y="0"/>
                </a:lnTo>
                <a:lnTo>
                  <a:pt x="8" y="25"/>
                </a:lnTo>
                <a:lnTo>
                  <a:pt x="2" y="63"/>
                </a:lnTo>
                <a:lnTo>
                  <a:pt x="0" y="110"/>
                </a:lnTo>
                <a:lnTo>
                  <a:pt x="4" y="161"/>
                </a:lnTo>
                <a:lnTo>
                  <a:pt x="12" y="215"/>
                </a:lnTo>
                <a:lnTo>
                  <a:pt x="27" y="266"/>
                </a:lnTo>
                <a:lnTo>
                  <a:pt x="48" y="312"/>
                </a:lnTo>
                <a:lnTo>
                  <a:pt x="79" y="349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8" name="Freeform 52"/>
          <p:cNvSpPr>
            <a:spLocks/>
          </p:cNvSpPr>
          <p:nvPr/>
        </p:nvSpPr>
        <p:spPr bwMode="auto">
          <a:xfrm>
            <a:off x="8662988" y="4179888"/>
            <a:ext cx="55562" cy="77787"/>
          </a:xfrm>
          <a:custGeom>
            <a:avLst/>
            <a:gdLst>
              <a:gd name="T0" fmla="*/ 2147483647 w 69"/>
              <a:gd name="T1" fmla="*/ 2147483647 h 49"/>
              <a:gd name="T2" fmla="*/ 2147483647 w 69"/>
              <a:gd name="T3" fmla="*/ 0 h 49"/>
              <a:gd name="T4" fmla="*/ 2147483647 w 69"/>
              <a:gd name="T5" fmla="*/ 2147483647 h 49"/>
              <a:gd name="T6" fmla="*/ 2147483647 w 69"/>
              <a:gd name="T7" fmla="*/ 2147483647 h 49"/>
              <a:gd name="T8" fmla="*/ 2147483647 w 69"/>
              <a:gd name="T9" fmla="*/ 2147483647 h 49"/>
              <a:gd name="T10" fmla="*/ 2147483647 w 69"/>
              <a:gd name="T11" fmla="*/ 2147483647 h 49"/>
              <a:gd name="T12" fmla="*/ 2147483647 w 69"/>
              <a:gd name="T13" fmla="*/ 2147483647 h 49"/>
              <a:gd name="T14" fmla="*/ 2147483647 w 69"/>
              <a:gd name="T15" fmla="*/ 2147483647 h 49"/>
              <a:gd name="T16" fmla="*/ 0 w 69"/>
              <a:gd name="T17" fmla="*/ 2147483647 h 49"/>
              <a:gd name="T18" fmla="*/ 2147483647 w 69"/>
              <a:gd name="T19" fmla="*/ 2147483647 h 49"/>
              <a:gd name="T20" fmla="*/ 2147483647 w 69"/>
              <a:gd name="T21" fmla="*/ 2147483647 h 49"/>
              <a:gd name="T22" fmla="*/ 2147483647 w 69"/>
              <a:gd name="T23" fmla="*/ 2147483647 h 49"/>
              <a:gd name="T24" fmla="*/ 2147483647 w 69"/>
              <a:gd name="T25" fmla="*/ 2147483647 h 49"/>
              <a:gd name="T26" fmla="*/ 2147483647 w 69"/>
              <a:gd name="T27" fmla="*/ 2147483647 h 49"/>
              <a:gd name="T28" fmla="*/ 2147483647 w 69"/>
              <a:gd name="T29" fmla="*/ 2147483647 h 49"/>
              <a:gd name="T30" fmla="*/ 2147483647 w 69"/>
              <a:gd name="T31" fmla="*/ 2147483647 h 49"/>
              <a:gd name="T32" fmla="*/ 2147483647 w 69"/>
              <a:gd name="T33" fmla="*/ 2147483647 h 4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9"/>
              <a:gd name="T52" fmla="*/ 0 h 49"/>
              <a:gd name="T53" fmla="*/ 69 w 69"/>
              <a:gd name="T54" fmla="*/ 49 h 4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9" h="49">
                <a:moveTo>
                  <a:pt x="69" y="1"/>
                </a:moveTo>
                <a:lnTo>
                  <a:pt x="65" y="0"/>
                </a:lnTo>
                <a:lnTo>
                  <a:pt x="57" y="1"/>
                </a:lnTo>
                <a:lnTo>
                  <a:pt x="48" y="4"/>
                </a:lnTo>
                <a:lnTo>
                  <a:pt x="36" y="9"/>
                </a:lnTo>
                <a:lnTo>
                  <a:pt x="24" y="18"/>
                </a:lnTo>
                <a:lnTo>
                  <a:pt x="13" y="26"/>
                </a:lnTo>
                <a:lnTo>
                  <a:pt x="5" y="37"/>
                </a:lnTo>
                <a:lnTo>
                  <a:pt x="0" y="49"/>
                </a:lnTo>
                <a:lnTo>
                  <a:pt x="8" y="43"/>
                </a:lnTo>
                <a:lnTo>
                  <a:pt x="17" y="36"/>
                </a:lnTo>
                <a:lnTo>
                  <a:pt x="29" y="30"/>
                </a:lnTo>
                <a:lnTo>
                  <a:pt x="41" y="23"/>
                </a:lnTo>
                <a:lnTo>
                  <a:pt x="53" y="16"/>
                </a:lnTo>
                <a:lnTo>
                  <a:pt x="63" y="9"/>
                </a:lnTo>
                <a:lnTo>
                  <a:pt x="68" y="4"/>
                </a:lnTo>
                <a:lnTo>
                  <a:pt x="69" y="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9" name="Freeform 53"/>
          <p:cNvSpPr>
            <a:spLocks/>
          </p:cNvSpPr>
          <p:nvPr/>
        </p:nvSpPr>
        <p:spPr bwMode="auto">
          <a:xfrm>
            <a:off x="8658225" y="4256088"/>
            <a:ext cx="63500" cy="100012"/>
          </a:xfrm>
          <a:custGeom>
            <a:avLst/>
            <a:gdLst>
              <a:gd name="T0" fmla="*/ 2147483647 w 81"/>
              <a:gd name="T1" fmla="*/ 2147483647 h 63"/>
              <a:gd name="T2" fmla="*/ 2147483647 w 81"/>
              <a:gd name="T3" fmla="*/ 0 h 63"/>
              <a:gd name="T4" fmla="*/ 2147483647 w 81"/>
              <a:gd name="T5" fmla="*/ 2147483647 h 63"/>
              <a:gd name="T6" fmla="*/ 2147483647 w 81"/>
              <a:gd name="T7" fmla="*/ 2147483647 h 63"/>
              <a:gd name="T8" fmla="*/ 2147483647 w 81"/>
              <a:gd name="T9" fmla="*/ 2147483647 h 63"/>
              <a:gd name="T10" fmla="*/ 2147483647 w 81"/>
              <a:gd name="T11" fmla="*/ 2147483647 h 63"/>
              <a:gd name="T12" fmla="*/ 2147483647 w 81"/>
              <a:gd name="T13" fmla="*/ 2147483647 h 63"/>
              <a:gd name="T14" fmla="*/ 2147483647 w 81"/>
              <a:gd name="T15" fmla="*/ 2147483647 h 63"/>
              <a:gd name="T16" fmla="*/ 0 w 81"/>
              <a:gd name="T17" fmla="*/ 2147483647 h 63"/>
              <a:gd name="T18" fmla="*/ 2147483647 w 81"/>
              <a:gd name="T19" fmla="*/ 2147483647 h 63"/>
              <a:gd name="T20" fmla="*/ 2147483647 w 81"/>
              <a:gd name="T21" fmla="*/ 2147483647 h 63"/>
              <a:gd name="T22" fmla="*/ 2147483647 w 81"/>
              <a:gd name="T23" fmla="*/ 2147483647 h 63"/>
              <a:gd name="T24" fmla="*/ 2147483647 w 81"/>
              <a:gd name="T25" fmla="*/ 2147483647 h 63"/>
              <a:gd name="T26" fmla="*/ 2147483647 w 81"/>
              <a:gd name="T27" fmla="*/ 2147483647 h 63"/>
              <a:gd name="T28" fmla="*/ 2147483647 w 81"/>
              <a:gd name="T29" fmla="*/ 2147483647 h 63"/>
              <a:gd name="T30" fmla="*/ 2147483647 w 81"/>
              <a:gd name="T31" fmla="*/ 2147483647 h 63"/>
              <a:gd name="T32" fmla="*/ 2147483647 w 81"/>
              <a:gd name="T33" fmla="*/ 2147483647 h 6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1"/>
              <a:gd name="T52" fmla="*/ 0 h 63"/>
              <a:gd name="T53" fmla="*/ 81 w 81"/>
              <a:gd name="T54" fmla="*/ 63 h 6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1" h="63">
                <a:moveTo>
                  <a:pt x="81" y="2"/>
                </a:moveTo>
                <a:lnTo>
                  <a:pt x="77" y="0"/>
                </a:lnTo>
                <a:lnTo>
                  <a:pt x="67" y="2"/>
                </a:lnTo>
                <a:lnTo>
                  <a:pt x="55" y="8"/>
                </a:lnTo>
                <a:lnTo>
                  <a:pt x="43" y="16"/>
                </a:lnTo>
                <a:lnTo>
                  <a:pt x="29" y="26"/>
                </a:lnTo>
                <a:lnTo>
                  <a:pt x="17" y="39"/>
                </a:lnTo>
                <a:lnTo>
                  <a:pt x="7" y="51"/>
                </a:lnTo>
                <a:lnTo>
                  <a:pt x="0" y="63"/>
                </a:lnTo>
                <a:lnTo>
                  <a:pt x="7" y="58"/>
                </a:lnTo>
                <a:lnTo>
                  <a:pt x="18" y="51"/>
                </a:lnTo>
                <a:lnTo>
                  <a:pt x="31" y="43"/>
                </a:lnTo>
                <a:lnTo>
                  <a:pt x="47" y="34"/>
                </a:lnTo>
                <a:lnTo>
                  <a:pt x="61" y="23"/>
                </a:lnTo>
                <a:lnTo>
                  <a:pt x="73" y="15"/>
                </a:lnTo>
                <a:lnTo>
                  <a:pt x="79" y="7"/>
                </a:lnTo>
                <a:lnTo>
                  <a:pt x="81" y="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0" name="Freeform 54"/>
          <p:cNvSpPr>
            <a:spLocks/>
          </p:cNvSpPr>
          <p:nvPr/>
        </p:nvSpPr>
        <p:spPr bwMode="auto">
          <a:xfrm>
            <a:off x="8662988" y="4319588"/>
            <a:ext cx="71437" cy="87312"/>
          </a:xfrm>
          <a:custGeom>
            <a:avLst/>
            <a:gdLst>
              <a:gd name="T0" fmla="*/ 2147483647 w 90"/>
              <a:gd name="T1" fmla="*/ 2147483647 h 55"/>
              <a:gd name="T2" fmla="*/ 2147483647 w 90"/>
              <a:gd name="T3" fmla="*/ 0 h 55"/>
              <a:gd name="T4" fmla="*/ 2147483647 w 90"/>
              <a:gd name="T5" fmla="*/ 2147483647 h 55"/>
              <a:gd name="T6" fmla="*/ 2147483647 w 90"/>
              <a:gd name="T7" fmla="*/ 2147483647 h 55"/>
              <a:gd name="T8" fmla="*/ 2147483647 w 90"/>
              <a:gd name="T9" fmla="*/ 2147483647 h 55"/>
              <a:gd name="T10" fmla="*/ 2147483647 w 90"/>
              <a:gd name="T11" fmla="*/ 2147483647 h 55"/>
              <a:gd name="T12" fmla="*/ 2147483647 w 90"/>
              <a:gd name="T13" fmla="*/ 2147483647 h 55"/>
              <a:gd name="T14" fmla="*/ 2147483647 w 90"/>
              <a:gd name="T15" fmla="*/ 2147483647 h 55"/>
              <a:gd name="T16" fmla="*/ 0 w 90"/>
              <a:gd name="T17" fmla="*/ 2147483647 h 55"/>
              <a:gd name="T18" fmla="*/ 2147483647 w 90"/>
              <a:gd name="T19" fmla="*/ 2147483647 h 55"/>
              <a:gd name="T20" fmla="*/ 2147483647 w 90"/>
              <a:gd name="T21" fmla="*/ 2147483647 h 55"/>
              <a:gd name="T22" fmla="*/ 2147483647 w 90"/>
              <a:gd name="T23" fmla="*/ 2147483647 h 55"/>
              <a:gd name="T24" fmla="*/ 2147483647 w 90"/>
              <a:gd name="T25" fmla="*/ 2147483647 h 55"/>
              <a:gd name="T26" fmla="*/ 2147483647 w 90"/>
              <a:gd name="T27" fmla="*/ 2147483647 h 55"/>
              <a:gd name="T28" fmla="*/ 2147483647 w 90"/>
              <a:gd name="T29" fmla="*/ 2147483647 h 55"/>
              <a:gd name="T30" fmla="*/ 2147483647 w 90"/>
              <a:gd name="T31" fmla="*/ 2147483647 h 55"/>
              <a:gd name="T32" fmla="*/ 2147483647 w 90"/>
              <a:gd name="T33" fmla="*/ 2147483647 h 5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90"/>
              <a:gd name="T52" fmla="*/ 0 h 55"/>
              <a:gd name="T53" fmla="*/ 90 w 90"/>
              <a:gd name="T54" fmla="*/ 55 h 5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90" h="55">
                <a:moveTo>
                  <a:pt x="90" y="2"/>
                </a:moveTo>
                <a:lnTo>
                  <a:pt x="84" y="0"/>
                </a:lnTo>
                <a:lnTo>
                  <a:pt x="73" y="1"/>
                </a:lnTo>
                <a:lnTo>
                  <a:pt x="60" y="6"/>
                </a:lnTo>
                <a:lnTo>
                  <a:pt x="45" y="13"/>
                </a:lnTo>
                <a:lnTo>
                  <a:pt x="29" y="22"/>
                </a:lnTo>
                <a:lnTo>
                  <a:pt x="16" y="33"/>
                </a:lnTo>
                <a:lnTo>
                  <a:pt x="5" y="44"/>
                </a:lnTo>
                <a:lnTo>
                  <a:pt x="0" y="55"/>
                </a:lnTo>
                <a:lnTo>
                  <a:pt x="7" y="52"/>
                </a:lnTo>
                <a:lnTo>
                  <a:pt x="19" y="46"/>
                </a:lnTo>
                <a:lnTo>
                  <a:pt x="35" y="38"/>
                </a:lnTo>
                <a:lnTo>
                  <a:pt x="51" y="30"/>
                </a:lnTo>
                <a:lnTo>
                  <a:pt x="65" y="21"/>
                </a:lnTo>
                <a:lnTo>
                  <a:pt x="79" y="13"/>
                </a:lnTo>
                <a:lnTo>
                  <a:pt x="87" y="6"/>
                </a:lnTo>
                <a:lnTo>
                  <a:pt x="90" y="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1" name="Freeform 55"/>
          <p:cNvSpPr>
            <a:spLocks/>
          </p:cNvSpPr>
          <p:nvPr/>
        </p:nvSpPr>
        <p:spPr bwMode="auto">
          <a:xfrm>
            <a:off x="8669338" y="4425950"/>
            <a:ext cx="65087" cy="76200"/>
          </a:xfrm>
          <a:custGeom>
            <a:avLst/>
            <a:gdLst>
              <a:gd name="T0" fmla="*/ 2147483647 w 83"/>
              <a:gd name="T1" fmla="*/ 2147483647 h 48"/>
              <a:gd name="T2" fmla="*/ 2147483647 w 83"/>
              <a:gd name="T3" fmla="*/ 0 h 48"/>
              <a:gd name="T4" fmla="*/ 2147483647 w 83"/>
              <a:gd name="T5" fmla="*/ 2147483647 h 48"/>
              <a:gd name="T6" fmla="*/ 2147483647 w 83"/>
              <a:gd name="T7" fmla="*/ 2147483647 h 48"/>
              <a:gd name="T8" fmla="*/ 2147483647 w 83"/>
              <a:gd name="T9" fmla="*/ 2147483647 h 48"/>
              <a:gd name="T10" fmla="*/ 2147483647 w 83"/>
              <a:gd name="T11" fmla="*/ 2147483647 h 48"/>
              <a:gd name="T12" fmla="*/ 2147483647 w 83"/>
              <a:gd name="T13" fmla="*/ 2147483647 h 48"/>
              <a:gd name="T14" fmla="*/ 2147483647 w 83"/>
              <a:gd name="T15" fmla="*/ 2147483647 h 48"/>
              <a:gd name="T16" fmla="*/ 0 w 83"/>
              <a:gd name="T17" fmla="*/ 2147483647 h 48"/>
              <a:gd name="T18" fmla="*/ 2147483647 w 83"/>
              <a:gd name="T19" fmla="*/ 2147483647 h 48"/>
              <a:gd name="T20" fmla="*/ 2147483647 w 83"/>
              <a:gd name="T21" fmla="*/ 2147483647 h 48"/>
              <a:gd name="T22" fmla="*/ 2147483647 w 83"/>
              <a:gd name="T23" fmla="*/ 2147483647 h 48"/>
              <a:gd name="T24" fmla="*/ 2147483647 w 83"/>
              <a:gd name="T25" fmla="*/ 2147483647 h 48"/>
              <a:gd name="T26" fmla="*/ 2147483647 w 83"/>
              <a:gd name="T27" fmla="*/ 2147483647 h 48"/>
              <a:gd name="T28" fmla="*/ 2147483647 w 83"/>
              <a:gd name="T29" fmla="*/ 2147483647 h 48"/>
              <a:gd name="T30" fmla="*/ 2147483647 w 83"/>
              <a:gd name="T31" fmla="*/ 2147483647 h 48"/>
              <a:gd name="T32" fmla="*/ 2147483647 w 83"/>
              <a:gd name="T33" fmla="*/ 2147483647 h 4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3"/>
              <a:gd name="T52" fmla="*/ 0 h 48"/>
              <a:gd name="T53" fmla="*/ 83 w 83"/>
              <a:gd name="T54" fmla="*/ 48 h 4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3" h="48">
                <a:moveTo>
                  <a:pt x="83" y="2"/>
                </a:moveTo>
                <a:lnTo>
                  <a:pt x="79" y="0"/>
                </a:lnTo>
                <a:lnTo>
                  <a:pt x="68" y="2"/>
                </a:lnTo>
                <a:lnTo>
                  <a:pt x="56" y="6"/>
                </a:lnTo>
                <a:lnTo>
                  <a:pt x="41" y="13"/>
                </a:lnTo>
                <a:lnTo>
                  <a:pt x="27" y="21"/>
                </a:lnTo>
                <a:lnTo>
                  <a:pt x="15" y="30"/>
                </a:lnTo>
                <a:lnTo>
                  <a:pt x="4" y="39"/>
                </a:lnTo>
                <a:lnTo>
                  <a:pt x="0" y="48"/>
                </a:lnTo>
                <a:lnTo>
                  <a:pt x="8" y="44"/>
                </a:lnTo>
                <a:lnTo>
                  <a:pt x="20" y="40"/>
                </a:lnTo>
                <a:lnTo>
                  <a:pt x="35" y="34"/>
                </a:lnTo>
                <a:lnTo>
                  <a:pt x="49" y="28"/>
                </a:lnTo>
                <a:lnTo>
                  <a:pt x="63" y="20"/>
                </a:lnTo>
                <a:lnTo>
                  <a:pt x="75" y="14"/>
                </a:lnTo>
                <a:lnTo>
                  <a:pt x="82" y="8"/>
                </a:lnTo>
                <a:lnTo>
                  <a:pt x="83" y="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2" name="Freeform 56"/>
          <p:cNvSpPr>
            <a:spLocks/>
          </p:cNvSpPr>
          <p:nvPr/>
        </p:nvSpPr>
        <p:spPr bwMode="auto">
          <a:xfrm>
            <a:off x="8677275" y="4487863"/>
            <a:ext cx="58738" cy="53975"/>
          </a:xfrm>
          <a:custGeom>
            <a:avLst/>
            <a:gdLst>
              <a:gd name="T0" fmla="*/ 2147483647 w 73"/>
              <a:gd name="T1" fmla="*/ 2147483647 h 34"/>
              <a:gd name="T2" fmla="*/ 2147483647 w 73"/>
              <a:gd name="T3" fmla="*/ 0 h 34"/>
              <a:gd name="T4" fmla="*/ 2147483647 w 73"/>
              <a:gd name="T5" fmla="*/ 0 h 34"/>
              <a:gd name="T6" fmla="*/ 2147483647 w 73"/>
              <a:gd name="T7" fmla="*/ 2147483647 h 34"/>
              <a:gd name="T8" fmla="*/ 2147483647 w 73"/>
              <a:gd name="T9" fmla="*/ 2147483647 h 34"/>
              <a:gd name="T10" fmla="*/ 2147483647 w 73"/>
              <a:gd name="T11" fmla="*/ 2147483647 h 34"/>
              <a:gd name="T12" fmla="*/ 2147483647 w 73"/>
              <a:gd name="T13" fmla="*/ 2147483647 h 34"/>
              <a:gd name="T14" fmla="*/ 2147483647 w 73"/>
              <a:gd name="T15" fmla="*/ 2147483647 h 34"/>
              <a:gd name="T16" fmla="*/ 0 w 73"/>
              <a:gd name="T17" fmla="*/ 2147483647 h 34"/>
              <a:gd name="T18" fmla="*/ 2147483647 w 73"/>
              <a:gd name="T19" fmla="*/ 2147483647 h 34"/>
              <a:gd name="T20" fmla="*/ 2147483647 w 73"/>
              <a:gd name="T21" fmla="*/ 2147483647 h 34"/>
              <a:gd name="T22" fmla="*/ 2147483647 w 73"/>
              <a:gd name="T23" fmla="*/ 2147483647 h 34"/>
              <a:gd name="T24" fmla="*/ 2147483647 w 73"/>
              <a:gd name="T25" fmla="*/ 2147483647 h 34"/>
              <a:gd name="T26" fmla="*/ 2147483647 w 73"/>
              <a:gd name="T27" fmla="*/ 2147483647 h 34"/>
              <a:gd name="T28" fmla="*/ 2147483647 w 73"/>
              <a:gd name="T29" fmla="*/ 2147483647 h 34"/>
              <a:gd name="T30" fmla="*/ 2147483647 w 73"/>
              <a:gd name="T31" fmla="*/ 2147483647 h 34"/>
              <a:gd name="T32" fmla="*/ 2147483647 w 73"/>
              <a:gd name="T33" fmla="*/ 2147483647 h 3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3"/>
              <a:gd name="T52" fmla="*/ 0 h 34"/>
              <a:gd name="T53" fmla="*/ 73 w 73"/>
              <a:gd name="T54" fmla="*/ 34 h 3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3" h="34">
                <a:moveTo>
                  <a:pt x="73" y="3"/>
                </a:moveTo>
                <a:lnTo>
                  <a:pt x="69" y="0"/>
                </a:lnTo>
                <a:lnTo>
                  <a:pt x="61" y="0"/>
                </a:lnTo>
                <a:lnTo>
                  <a:pt x="50" y="1"/>
                </a:lnTo>
                <a:lnTo>
                  <a:pt x="38" y="3"/>
                </a:lnTo>
                <a:lnTo>
                  <a:pt x="25" y="8"/>
                </a:lnTo>
                <a:lnTo>
                  <a:pt x="14" y="14"/>
                </a:lnTo>
                <a:lnTo>
                  <a:pt x="5" y="24"/>
                </a:lnTo>
                <a:lnTo>
                  <a:pt x="0" y="34"/>
                </a:lnTo>
                <a:lnTo>
                  <a:pt x="8" y="31"/>
                </a:lnTo>
                <a:lnTo>
                  <a:pt x="18" y="27"/>
                </a:lnTo>
                <a:lnTo>
                  <a:pt x="30" y="24"/>
                </a:lnTo>
                <a:lnTo>
                  <a:pt x="44" y="19"/>
                </a:lnTo>
                <a:lnTo>
                  <a:pt x="56" y="15"/>
                </a:lnTo>
                <a:lnTo>
                  <a:pt x="67" y="11"/>
                </a:lnTo>
                <a:lnTo>
                  <a:pt x="72" y="7"/>
                </a:lnTo>
                <a:lnTo>
                  <a:pt x="73" y="3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3" name="Freeform 57"/>
          <p:cNvSpPr>
            <a:spLocks/>
          </p:cNvSpPr>
          <p:nvPr/>
        </p:nvSpPr>
        <p:spPr bwMode="auto">
          <a:xfrm>
            <a:off x="8699500" y="4587875"/>
            <a:ext cx="44450" cy="39688"/>
          </a:xfrm>
          <a:custGeom>
            <a:avLst/>
            <a:gdLst>
              <a:gd name="T0" fmla="*/ 2147483647 w 57"/>
              <a:gd name="T1" fmla="*/ 2147483647 h 25"/>
              <a:gd name="T2" fmla="*/ 2147483647 w 57"/>
              <a:gd name="T3" fmla="*/ 0 h 25"/>
              <a:gd name="T4" fmla="*/ 2147483647 w 57"/>
              <a:gd name="T5" fmla="*/ 0 h 25"/>
              <a:gd name="T6" fmla="*/ 2147483647 w 57"/>
              <a:gd name="T7" fmla="*/ 2147483647 h 25"/>
              <a:gd name="T8" fmla="*/ 2147483647 w 57"/>
              <a:gd name="T9" fmla="*/ 2147483647 h 25"/>
              <a:gd name="T10" fmla="*/ 2147483647 w 57"/>
              <a:gd name="T11" fmla="*/ 2147483647 h 25"/>
              <a:gd name="T12" fmla="*/ 2147483647 w 57"/>
              <a:gd name="T13" fmla="*/ 2147483647 h 25"/>
              <a:gd name="T14" fmla="*/ 2147483647 w 57"/>
              <a:gd name="T15" fmla="*/ 2147483647 h 25"/>
              <a:gd name="T16" fmla="*/ 0 w 57"/>
              <a:gd name="T17" fmla="*/ 2147483647 h 25"/>
              <a:gd name="T18" fmla="*/ 2147483647 w 57"/>
              <a:gd name="T19" fmla="*/ 2147483647 h 25"/>
              <a:gd name="T20" fmla="*/ 2147483647 w 57"/>
              <a:gd name="T21" fmla="*/ 2147483647 h 25"/>
              <a:gd name="T22" fmla="*/ 2147483647 w 57"/>
              <a:gd name="T23" fmla="*/ 2147483647 h 25"/>
              <a:gd name="T24" fmla="*/ 2147483647 w 57"/>
              <a:gd name="T25" fmla="*/ 2147483647 h 25"/>
              <a:gd name="T26" fmla="*/ 2147483647 w 57"/>
              <a:gd name="T27" fmla="*/ 2147483647 h 25"/>
              <a:gd name="T28" fmla="*/ 2147483647 w 57"/>
              <a:gd name="T29" fmla="*/ 2147483647 h 25"/>
              <a:gd name="T30" fmla="*/ 2147483647 w 57"/>
              <a:gd name="T31" fmla="*/ 2147483647 h 25"/>
              <a:gd name="T32" fmla="*/ 2147483647 w 57"/>
              <a:gd name="T33" fmla="*/ 2147483647 h 2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7"/>
              <a:gd name="T52" fmla="*/ 0 h 25"/>
              <a:gd name="T53" fmla="*/ 57 w 57"/>
              <a:gd name="T54" fmla="*/ 25 h 2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7" h="25">
                <a:moveTo>
                  <a:pt x="57" y="2"/>
                </a:moveTo>
                <a:lnTo>
                  <a:pt x="53" y="0"/>
                </a:lnTo>
                <a:lnTo>
                  <a:pt x="46" y="0"/>
                </a:lnTo>
                <a:lnTo>
                  <a:pt x="36" y="1"/>
                </a:lnTo>
                <a:lnTo>
                  <a:pt x="27" y="5"/>
                </a:lnTo>
                <a:lnTo>
                  <a:pt x="16" y="9"/>
                </a:lnTo>
                <a:lnTo>
                  <a:pt x="8" y="15"/>
                </a:lnTo>
                <a:lnTo>
                  <a:pt x="2" y="20"/>
                </a:lnTo>
                <a:lnTo>
                  <a:pt x="0" y="25"/>
                </a:lnTo>
                <a:lnTo>
                  <a:pt x="6" y="23"/>
                </a:lnTo>
                <a:lnTo>
                  <a:pt x="14" y="21"/>
                </a:lnTo>
                <a:lnTo>
                  <a:pt x="23" y="18"/>
                </a:lnTo>
                <a:lnTo>
                  <a:pt x="32" y="15"/>
                </a:lnTo>
                <a:lnTo>
                  <a:pt x="42" y="12"/>
                </a:lnTo>
                <a:lnTo>
                  <a:pt x="49" y="9"/>
                </a:lnTo>
                <a:lnTo>
                  <a:pt x="54" y="5"/>
                </a:lnTo>
                <a:lnTo>
                  <a:pt x="57" y="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4" name="Freeform 58"/>
          <p:cNvSpPr>
            <a:spLocks/>
          </p:cNvSpPr>
          <p:nvPr/>
        </p:nvSpPr>
        <p:spPr bwMode="auto">
          <a:xfrm>
            <a:off x="8709025" y="4637088"/>
            <a:ext cx="30163" cy="30162"/>
          </a:xfrm>
          <a:custGeom>
            <a:avLst/>
            <a:gdLst>
              <a:gd name="T0" fmla="*/ 2147483647 w 39"/>
              <a:gd name="T1" fmla="*/ 2147483647 h 19"/>
              <a:gd name="T2" fmla="*/ 2147483647 w 39"/>
              <a:gd name="T3" fmla="*/ 0 h 19"/>
              <a:gd name="T4" fmla="*/ 2147483647 w 39"/>
              <a:gd name="T5" fmla="*/ 0 h 19"/>
              <a:gd name="T6" fmla="*/ 2147483647 w 39"/>
              <a:gd name="T7" fmla="*/ 2147483647 h 19"/>
              <a:gd name="T8" fmla="*/ 2147483647 w 39"/>
              <a:gd name="T9" fmla="*/ 2147483647 h 19"/>
              <a:gd name="T10" fmla="*/ 2147483647 w 39"/>
              <a:gd name="T11" fmla="*/ 2147483647 h 19"/>
              <a:gd name="T12" fmla="*/ 2147483647 w 39"/>
              <a:gd name="T13" fmla="*/ 2147483647 h 19"/>
              <a:gd name="T14" fmla="*/ 0 w 39"/>
              <a:gd name="T15" fmla="*/ 2147483647 h 19"/>
              <a:gd name="T16" fmla="*/ 2147483647 w 39"/>
              <a:gd name="T17" fmla="*/ 2147483647 h 19"/>
              <a:gd name="T18" fmla="*/ 2147483647 w 39"/>
              <a:gd name="T19" fmla="*/ 2147483647 h 19"/>
              <a:gd name="T20" fmla="*/ 2147483647 w 39"/>
              <a:gd name="T21" fmla="*/ 2147483647 h 19"/>
              <a:gd name="T22" fmla="*/ 2147483647 w 39"/>
              <a:gd name="T23" fmla="*/ 2147483647 h 19"/>
              <a:gd name="T24" fmla="*/ 2147483647 w 39"/>
              <a:gd name="T25" fmla="*/ 2147483647 h 19"/>
              <a:gd name="T26" fmla="*/ 2147483647 w 39"/>
              <a:gd name="T27" fmla="*/ 2147483647 h 19"/>
              <a:gd name="T28" fmla="*/ 2147483647 w 39"/>
              <a:gd name="T29" fmla="*/ 2147483647 h 19"/>
              <a:gd name="T30" fmla="*/ 2147483647 w 39"/>
              <a:gd name="T31" fmla="*/ 2147483647 h 19"/>
              <a:gd name="T32" fmla="*/ 2147483647 w 39"/>
              <a:gd name="T33" fmla="*/ 2147483647 h 1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9"/>
              <a:gd name="T52" fmla="*/ 0 h 19"/>
              <a:gd name="T53" fmla="*/ 39 w 39"/>
              <a:gd name="T54" fmla="*/ 19 h 1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9" h="19">
                <a:moveTo>
                  <a:pt x="37" y="1"/>
                </a:moveTo>
                <a:lnTo>
                  <a:pt x="33" y="0"/>
                </a:lnTo>
                <a:lnTo>
                  <a:pt x="27" y="0"/>
                </a:lnTo>
                <a:lnTo>
                  <a:pt x="20" y="1"/>
                </a:lnTo>
                <a:lnTo>
                  <a:pt x="12" y="2"/>
                </a:lnTo>
                <a:lnTo>
                  <a:pt x="7" y="5"/>
                </a:lnTo>
                <a:lnTo>
                  <a:pt x="2" y="9"/>
                </a:lnTo>
                <a:lnTo>
                  <a:pt x="0" y="14"/>
                </a:lnTo>
                <a:lnTo>
                  <a:pt x="3" y="19"/>
                </a:lnTo>
                <a:lnTo>
                  <a:pt x="4" y="14"/>
                </a:lnTo>
                <a:lnTo>
                  <a:pt x="10" y="11"/>
                </a:lnTo>
                <a:lnTo>
                  <a:pt x="18" y="9"/>
                </a:lnTo>
                <a:lnTo>
                  <a:pt x="26" y="8"/>
                </a:lnTo>
                <a:lnTo>
                  <a:pt x="33" y="7"/>
                </a:lnTo>
                <a:lnTo>
                  <a:pt x="38" y="5"/>
                </a:lnTo>
                <a:lnTo>
                  <a:pt x="39" y="4"/>
                </a:lnTo>
                <a:lnTo>
                  <a:pt x="37" y="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5" name="Freeform 59"/>
          <p:cNvSpPr>
            <a:spLocks/>
          </p:cNvSpPr>
          <p:nvPr/>
        </p:nvSpPr>
        <p:spPr bwMode="auto">
          <a:xfrm>
            <a:off x="8659813" y="4219575"/>
            <a:ext cx="60325" cy="90488"/>
          </a:xfrm>
          <a:custGeom>
            <a:avLst/>
            <a:gdLst>
              <a:gd name="T0" fmla="*/ 2147483647 w 76"/>
              <a:gd name="T1" fmla="*/ 2147483647 h 57"/>
              <a:gd name="T2" fmla="*/ 2147483647 w 76"/>
              <a:gd name="T3" fmla="*/ 0 h 57"/>
              <a:gd name="T4" fmla="*/ 2147483647 w 76"/>
              <a:gd name="T5" fmla="*/ 2147483647 h 57"/>
              <a:gd name="T6" fmla="*/ 2147483647 w 76"/>
              <a:gd name="T7" fmla="*/ 2147483647 h 57"/>
              <a:gd name="T8" fmla="*/ 2147483647 w 76"/>
              <a:gd name="T9" fmla="*/ 2147483647 h 57"/>
              <a:gd name="T10" fmla="*/ 2147483647 w 76"/>
              <a:gd name="T11" fmla="*/ 2147483647 h 57"/>
              <a:gd name="T12" fmla="*/ 2147483647 w 76"/>
              <a:gd name="T13" fmla="*/ 2147483647 h 57"/>
              <a:gd name="T14" fmla="*/ 2147483647 w 76"/>
              <a:gd name="T15" fmla="*/ 2147483647 h 57"/>
              <a:gd name="T16" fmla="*/ 0 w 76"/>
              <a:gd name="T17" fmla="*/ 2147483647 h 57"/>
              <a:gd name="T18" fmla="*/ 2147483647 w 76"/>
              <a:gd name="T19" fmla="*/ 2147483647 h 57"/>
              <a:gd name="T20" fmla="*/ 2147483647 w 76"/>
              <a:gd name="T21" fmla="*/ 2147483647 h 57"/>
              <a:gd name="T22" fmla="*/ 2147483647 w 76"/>
              <a:gd name="T23" fmla="*/ 2147483647 h 57"/>
              <a:gd name="T24" fmla="*/ 2147483647 w 76"/>
              <a:gd name="T25" fmla="*/ 2147483647 h 57"/>
              <a:gd name="T26" fmla="*/ 2147483647 w 76"/>
              <a:gd name="T27" fmla="*/ 2147483647 h 57"/>
              <a:gd name="T28" fmla="*/ 2147483647 w 76"/>
              <a:gd name="T29" fmla="*/ 2147483647 h 57"/>
              <a:gd name="T30" fmla="*/ 2147483647 w 76"/>
              <a:gd name="T31" fmla="*/ 2147483647 h 57"/>
              <a:gd name="T32" fmla="*/ 2147483647 w 76"/>
              <a:gd name="T33" fmla="*/ 2147483647 h 5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6"/>
              <a:gd name="T52" fmla="*/ 0 h 57"/>
              <a:gd name="T53" fmla="*/ 76 w 76"/>
              <a:gd name="T54" fmla="*/ 57 h 5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6" h="57">
                <a:moveTo>
                  <a:pt x="76" y="2"/>
                </a:moveTo>
                <a:lnTo>
                  <a:pt x="72" y="0"/>
                </a:lnTo>
                <a:lnTo>
                  <a:pt x="64" y="1"/>
                </a:lnTo>
                <a:lnTo>
                  <a:pt x="52" y="5"/>
                </a:lnTo>
                <a:lnTo>
                  <a:pt x="40" y="12"/>
                </a:lnTo>
                <a:lnTo>
                  <a:pt x="27" y="22"/>
                </a:lnTo>
                <a:lnTo>
                  <a:pt x="16" y="33"/>
                </a:lnTo>
                <a:lnTo>
                  <a:pt x="7" y="44"/>
                </a:lnTo>
                <a:lnTo>
                  <a:pt x="0" y="57"/>
                </a:lnTo>
                <a:lnTo>
                  <a:pt x="7" y="52"/>
                </a:lnTo>
                <a:lnTo>
                  <a:pt x="16" y="45"/>
                </a:lnTo>
                <a:lnTo>
                  <a:pt x="29" y="38"/>
                </a:lnTo>
                <a:lnTo>
                  <a:pt x="44" y="30"/>
                </a:lnTo>
                <a:lnTo>
                  <a:pt x="57" y="22"/>
                </a:lnTo>
                <a:lnTo>
                  <a:pt x="68" y="14"/>
                </a:lnTo>
                <a:lnTo>
                  <a:pt x="75" y="7"/>
                </a:lnTo>
                <a:lnTo>
                  <a:pt x="76" y="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6" name="Freeform 60"/>
          <p:cNvSpPr>
            <a:spLocks/>
          </p:cNvSpPr>
          <p:nvPr/>
        </p:nvSpPr>
        <p:spPr bwMode="auto">
          <a:xfrm>
            <a:off x="8662988" y="4137025"/>
            <a:ext cx="47625" cy="73025"/>
          </a:xfrm>
          <a:custGeom>
            <a:avLst/>
            <a:gdLst>
              <a:gd name="T0" fmla="*/ 2147483647 w 60"/>
              <a:gd name="T1" fmla="*/ 2147483647 h 46"/>
              <a:gd name="T2" fmla="*/ 2147483647 w 60"/>
              <a:gd name="T3" fmla="*/ 0 h 46"/>
              <a:gd name="T4" fmla="*/ 2147483647 w 60"/>
              <a:gd name="T5" fmla="*/ 2147483647 h 46"/>
              <a:gd name="T6" fmla="*/ 2147483647 w 60"/>
              <a:gd name="T7" fmla="*/ 2147483647 h 46"/>
              <a:gd name="T8" fmla="*/ 2147483647 w 60"/>
              <a:gd name="T9" fmla="*/ 2147483647 h 46"/>
              <a:gd name="T10" fmla="*/ 2147483647 w 60"/>
              <a:gd name="T11" fmla="*/ 2147483647 h 46"/>
              <a:gd name="T12" fmla="*/ 2147483647 w 60"/>
              <a:gd name="T13" fmla="*/ 2147483647 h 46"/>
              <a:gd name="T14" fmla="*/ 2147483647 w 60"/>
              <a:gd name="T15" fmla="*/ 2147483647 h 46"/>
              <a:gd name="T16" fmla="*/ 0 w 60"/>
              <a:gd name="T17" fmla="*/ 2147483647 h 46"/>
              <a:gd name="T18" fmla="*/ 2147483647 w 60"/>
              <a:gd name="T19" fmla="*/ 2147483647 h 46"/>
              <a:gd name="T20" fmla="*/ 2147483647 w 60"/>
              <a:gd name="T21" fmla="*/ 2147483647 h 46"/>
              <a:gd name="T22" fmla="*/ 2147483647 w 60"/>
              <a:gd name="T23" fmla="*/ 2147483647 h 46"/>
              <a:gd name="T24" fmla="*/ 2147483647 w 60"/>
              <a:gd name="T25" fmla="*/ 2147483647 h 46"/>
              <a:gd name="T26" fmla="*/ 2147483647 w 60"/>
              <a:gd name="T27" fmla="*/ 2147483647 h 46"/>
              <a:gd name="T28" fmla="*/ 2147483647 w 60"/>
              <a:gd name="T29" fmla="*/ 2147483647 h 46"/>
              <a:gd name="T30" fmla="*/ 2147483647 w 60"/>
              <a:gd name="T31" fmla="*/ 2147483647 h 46"/>
              <a:gd name="T32" fmla="*/ 2147483647 w 60"/>
              <a:gd name="T33" fmla="*/ 2147483647 h 4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0"/>
              <a:gd name="T52" fmla="*/ 0 h 46"/>
              <a:gd name="T53" fmla="*/ 60 w 60"/>
              <a:gd name="T54" fmla="*/ 46 h 4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0" h="46">
                <a:moveTo>
                  <a:pt x="60" y="2"/>
                </a:moveTo>
                <a:lnTo>
                  <a:pt x="57" y="0"/>
                </a:lnTo>
                <a:lnTo>
                  <a:pt x="51" y="1"/>
                </a:lnTo>
                <a:lnTo>
                  <a:pt x="43" y="4"/>
                </a:lnTo>
                <a:lnTo>
                  <a:pt x="32" y="9"/>
                </a:lnTo>
                <a:lnTo>
                  <a:pt x="23" y="15"/>
                </a:lnTo>
                <a:lnTo>
                  <a:pt x="13" y="24"/>
                </a:lnTo>
                <a:lnTo>
                  <a:pt x="5" y="33"/>
                </a:lnTo>
                <a:lnTo>
                  <a:pt x="0" y="46"/>
                </a:lnTo>
                <a:lnTo>
                  <a:pt x="8" y="40"/>
                </a:lnTo>
                <a:lnTo>
                  <a:pt x="17" y="34"/>
                </a:lnTo>
                <a:lnTo>
                  <a:pt x="27" y="27"/>
                </a:lnTo>
                <a:lnTo>
                  <a:pt x="37" y="21"/>
                </a:lnTo>
                <a:lnTo>
                  <a:pt x="47" y="16"/>
                </a:lnTo>
                <a:lnTo>
                  <a:pt x="55" y="11"/>
                </a:lnTo>
                <a:lnTo>
                  <a:pt x="59" y="6"/>
                </a:lnTo>
                <a:lnTo>
                  <a:pt x="60" y="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7" name="Freeform 61"/>
          <p:cNvSpPr>
            <a:spLocks/>
          </p:cNvSpPr>
          <p:nvPr/>
        </p:nvSpPr>
        <p:spPr bwMode="auto">
          <a:xfrm>
            <a:off x="8662988" y="4386263"/>
            <a:ext cx="65087" cy="74612"/>
          </a:xfrm>
          <a:custGeom>
            <a:avLst/>
            <a:gdLst>
              <a:gd name="T0" fmla="*/ 2147483647 w 83"/>
              <a:gd name="T1" fmla="*/ 2147483647 h 47"/>
              <a:gd name="T2" fmla="*/ 2147483647 w 83"/>
              <a:gd name="T3" fmla="*/ 0 h 47"/>
              <a:gd name="T4" fmla="*/ 2147483647 w 83"/>
              <a:gd name="T5" fmla="*/ 2147483647 h 47"/>
              <a:gd name="T6" fmla="*/ 2147483647 w 83"/>
              <a:gd name="T7" fmla="*/ 2147483647 h 47"/>
              <a:gd name="T8" fmla="*/ 2147483647 w 83"/>
              <a:gd name="T9" fmla="*/ 2147483647 h 47"/>
              <a:gd name="T10" fmla="*/ 2147483647 w 83"/>
              <a:gd name="T11" fmla="*/ 2147483647 h 47"/>
              <a:gd name="T12" fmla="*/ 2147483647 w 83"/>
              <a:gd name="T13" fmla="*/ 2147483647 h 47"/>
              <a:gd name="T14" fmla="*/ 2147483647 w 83"/>
              <a:gd name="T15" fmla="*/ 2147483647 h 47"/>
              <a:gd name="T16" fmla="*/ 0 w 83"/>
              <a:gd name="T17" fmla="*/ 2147483647 h 47"/>
              <a:gd name="T18" fmla="*/ 2147483647 w 83"/>
              <a:gd name="T19" fmla="*/ 2147483647 h 47"/>
              <a:gd name="T20" fmla="*/ 2147483647 w 83"/>
              <a:gd name="T21" fmla="*/ 2147483647 h 47"/>
              <a:gd name="T22" fmla="*/ 2147483647 w 83"/>
              <a:gd name="T23" fmla="*/ 2147483647 h 47"/>
              <a:gd name="T24" fmla="*/ 2147483647 w 83"/>
              <a:gd name="T25" fmla="*/ 2147483647 h 47"/>
              <a:gd name="T26" fmla="*/ 2147483647 w 83"/>
              <a:gd name="T27" fmla="*/ 2147483647 h 47"/>
              <a:gd name="T28" fmla="*/ 2147483647 w 83"/>
              <a:gd name="T29" fmla="*/ 2147483647 h 47"/>
              <a:gd name="T30" fmla="*/ 2147483647 w 83"/>
              <a:gd name="T31" fmla="*/ 2147483647 h 47"/>
              <a:gd name="T32" fmla="*/ 2147483647 w 83"/>
              <a:gd name="T33" fmla="*/ 2147483647 h 4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3"/>
              <a:gd name="T52" fmla="*/ 0 h 47"/>
              <a:gd name="T53" fmla="*/ 83 w 83"/>
              <a:gd name="T54" fmla="*/ 47 h 4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3" h="47">
                <a:moveTo>
                  <a:pt x="83" y="1"/>
                </a:moveTo>
                <a:lnTo>
                  <a:pt x="79" y="0"/>
                </a:lnTo>
                <a:lnTo>
                  <a:pt x="68" y="2"/>
                </a:lnTo>
                <a:lnTo>
                  <a:pt x="56" y="6"/>
                </a:lnTo>
                <a:lnTo>
                  <a:pt x="41" y="13"/>
                </a:lnTo>
                <a:lnTo>
                  <a:pt x="27" y="21"/>
                </a:lnTo>
                <a:lnTo>
                  <a:pt x="15" y="30"/>
                </a:lnTo>
                <a:lnTo>
                  <a:pt x="4" y="39"/>
                </a:lnTo>
                <a:lnTo>
                  <a:pt x="0" y="47"/>
                </a:lnTo>
                <a:lnTo>
                  <a:pt x="8" y="44"/>
                </a:lnTo>
                <a:lnTo>
                  <a:pt x="20" y="39"/>
                </a:lnTo>
                <a:lnTo>
                  <a:pt x="35" y="33"/>
                </a:lnTo>
                <a:lnTo>
                  <a:pt x="49" y="27"/>
                </a:lnTo>
                <a:lnTo>
                  <a:pt x="63" y="21"/>
                </a:lnTo>
                <a:lnTo>
                  <a:pt x="75" y="13"/>
                </a:lnTo>
                <a:lnTo>
                  <a:pt x="81" y="7"/>
                </a:lnTo>
                <a:lnTo>
                  <a:pt x="83" y="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8" name="Freeform 62"/>
          <p:cNvSpPr>
            <a:spLocks/>
          </p:cNvSpPr>
          <p:nvPr/>
        </p:nvSpPr>
        <p:spPr bwMode="auto">
          <a:xfrm>
            <a:off x="8685213" y="4530725"/>
            <a:ext cx="55562" cy="57150"/>
          </a:xfrm>
          <a:custGeom>
            <a:avLst/>
            <a:gdLst>
              <a:gd name="T0" fmla="*/ 2147483647 w 70"/>
              <a:gd name="T1" fmla="*/ 2147483647 h 36"/>
              <a:gd name="T2" fmla="*/ 2147483647 w 70"/>
              <a:gd name="T3" fmla="*/ 0 h 36"/>
              <a:gd name="T4" fmla="*/ 2147483647 w 70"/>
              <a:gd name="T5" fmla="*/ 2147483647 h 36"/>
              <a:gd name="T6" fmla="*/ 2147483647 w 70"/>
              <a:gd name="T7" fmla="*/ 2147483647 h 36"/>
              <a:gd name="T8" fmla="*/ 2147483647 w 70"/>
              <a:gd name="T9" fmla="*/ 2147483647 h 36"/>
              <a:gd name="T10" fmla="*/ 2147483647 w 70"/>
              <a:gd name="T11" fmla="*/ 2147483647 h 36"/>
              <a:gd name="T12" fmla="*/ 2147483647 w 70"/>
              <a:gd name="T13" fmla="*/ 2147483647 h 36"/>
              <a:gd name="T14" fmla="*/ 2147483647 w 70"/>
              <a:gd name="T15" fmla="*/ 2147483647 h 36"/>
              <a:gd name="T16" fmla="*/ 0 w 70"/>
              <a:gd name="T17" fmla="*/ 2147483647 h 36"/>
              <a:gd name="T18" fmla="*/ 2147483647 w 70"/>
              <a:gd name="T19" fmla="*/ 2147483647 h 36"/>
              <a:gd name="T20" fmla="*/ 2147483647 w 70"/>
              <a:gd name="T21" fmla="*/ 2147483647 h 36"/>
              <a:gd name="T22" fmla="*/ 2147483647 w 70"/>
              <a:gd name="T23" fmla="*/ 2147483647 h 36"/>
              <a:gd name="T24" fmla="*/ 2147483647 w 70"/>
              <a:gd name="T25" fmla="*/ 2147483647 h 36"/>
              <a:gd name="T26" fmla="*/ 2147483647 w 70"/>
              <a:gd name="T27" fmla="*/ 2147483647 h 36"/>
              <a:gd name="T28" fmla="*/ 2147483647 w 70"/>
              <a:gd name="T29" fmla="*/ 2147483647 h 36"/>
              <a:gd name="T30" fmla="*/ 2147483647 w 70"/>
              <a:gd name="T31" fmla="*/ 2147483647 h 36"/>
              <a:gd name="T32" fmla="*/ 2147483647 w 70"/>
              <a:gd name="T33" fmla="*/ 2147483647 h 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0"/>
              <a:gd name="T52" fmla="*/ 0 h 36"/>
              <a:gd name="T53" fmla="*/ 70 w 70"/>
              <a:gd name="T54" fmla="*/ 36 h 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0" h="36">
                <a:moveTo>
                  <a:pt x="70" y="2"/>
                </a:moveTo>
                <a:lnTo>
                  <a:pt x="66" y="0"/>
                </a:lnTo>
                <a:lnTo>
                  <a:pt x="58" y="1"/>
                </a:lnTo>
                <a:lnTo>
                  <a:pt x="45" y="4"/>
                </a:lnTo>
                <a:lnTo>
                  <a:pt x="33" y="9"/>
                </a:lnTo>
                <a:lnTo>
                  <a:pt x="21" y="16"/>
                </a:lnTo>
                <a:lnTo>
                  <a:pt x="11" y="23"/>
                </a:lnTo>
                <a:lnTo>
                  <a:pt x="3" y="30"/>
                </a:lnTo>
                <a:lnTo>
                  <a:pt x="0" y="36"/>
                </a:lnTo>
                <a:lnTo>
                  <a:pt x="7" y="33"/>
                </a:lnTo>
                <a:lnTo>
                  <a:pt x="16" y="30"/>
                </a:lnTo>
                <a:lnTo>
                  <a:pt x="27" y="25"/>
                </a:lnTo>
                <a:lnTo>
                  <a:pt x="39" y="20"/>
                </a:lnTo>
                <a:lnTo>
                  <a:pt x="49" y="15"/>
                </a:lnTo>
                <a:lnTo>
                  <a:pt x="59" y="11"/>
                </a:lnTo>
                <a:lnTo>
                  <a:pt x="67" y="6"/>
                </a:lnTo>
                <a:lnTo>
                  <a:pt x="70" y="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9" name="Freeform 63"/>
          <p:cNvSpPr>
            <a:spLocks/>
          </p:cNvSpPr>
          <p:nvPr/>
        </p:nvSpPr>
        <p:spPr bwMode="auto">
          <a:xfrm>
            <a:off x="8664575" y="4086225"/>
            <a:ext cx="7938" cy="87313"/>
          </a:xfrm>
          <a:custGeom>
            <a:avLst/>
            <a:gdLst>
              <a:gd name="T0" fmla="*/ 2147483647 w 9"/>
              <a:gd name="T1" fmla="*/ 2147483647 h 55"/>
              <a:gd name="T2" fmla="*/ 2147483647 w 9"/>
              <a:gd name="T3" fmla="*/ 2147483647 h 55"/>
              <a:gd name="T4" fmla="*/ 0 w 9"/>
              <a:gd name="T5" fmla="*/ 2147483647 h 55"/>
              <a:gd name="T6" fmla="*/ 0 w 9"/>
              <a:gd name="T7" fmla="*/ 2147483647 h 55"/>
              <a:gd name="T8" fmla="*/ 2147483647 w 9"/>
              <a:gd name="T9" fmla="*/ 0 h 55"/>
              <a:gd name="T10" fmla="*/ 2147483647 w 9"/>
              <a:gd name="T11" fmla="*/ 2147483647 h 55"/>
              <a:gd name="T12" fmla="*/ 2147483647 w 9"/>
              <a:gd name="T13" fmla="*/ 2147483647 h 55"/>
              <a:gd name="T14" fmla="*/ 2147483647 w 9"/>
              <a:gd name="T15" fmla="*/ 2147483647 h 55"/>
              <a:gd name="T16" fmla="*/ 2147483647 w 9"/>
              <a:gd name="T17" fmla="*/ 2147483647 h 5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9"/>
              <a:gd name="T28" fmla="*/ 0 h 55"/>
              <a:gd name="T29" fmla="*/ 9 w 9"/>
              <a:gd name="T30" fmla="*/ 55 h 5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9" h="55">
                <a:moveTo>
                  <a:pt x="4" y="55"/>
                </a:moveTo>
                <a:lnTo>
                  <a:pt x="2" y="44"/>
                </a:lnTo>
                <a:lnTo>
                  <a:pt x="0" y="24"/>
                </a:lnTo>
                <a:lnTo>
                  <a:pt x="0" y="8"/>
                </a:lnTo>
                <a:lnTo>
                  <a:pt x="4" y="0"/>
                </a:lnTo>
                <a:lnTo>
                  <a:pt x="9" y="9"/>
                </a:lnTo>
                <a:lnTo>
                  <a:pt x="9" y="24"/>
                </a:lnTo>
                <a:lnTo>
                  <a:pt x="6" y="42"/>
                </a:lnTo>
                <a:lnTo>
                  <a:pt x="4" y="55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0" name="Freeform 64"/>
          <p:cNvSpPr>
            <a:spLocks/>
          </p:cNvSpPr>
          <p:nvPr/>
        </p:nvSpPr>
        <p:spPr bwMode="auto">
          <a:xfrm>
            <a:off x="8601075" y="4149725"/>
            <a:ext cx="60325" cy="120650"/>
          </a:xfrm>
          <a:custGeom>
            <a:avLst/>
            <a:gdLst>
              <a:gd name="T0" fmla="*/ 2147483647 w 75"/>
              <a:gd name="T1" fmla="*/ 2147483647 h 76"/>
              <a:gd name="T2" fmla="*/ 2147483647 w 75"/>
              <a:gd name="T3" fmla="*/ 2147483647 h 76"/>
              <a:gd name="T4" fmla="*/ 2147483647 w 75"/>
              <a:gd name="T5" fmla="*/ 2147483647 h 76"/>
              <a:gd name="T6" fmla="*/ 2147483647 w 75"/>
              <a:gd name="T7" fmla="*/ 2147483647 h 76"/>
              <a:gd name="T8" fmla="*/ 2147483647 w 75"/>
              <a:gd name="T9" fmla="*/ 2147483647 h 76"/>
              <a:gd name="T10" fmla="*/ 2147483647 w 75"/>
              <a:gd name="T11" fmla="*/ 2147483647 h 76"/>
              <a:gd name="T12" fmla="*/ 2147483647 w 75"/>
              <a:gd name="T13" fmla="*/ 2147483647 h 76"/>
              <a:gd name="T14" fmla="*/ 2147483647 w 75"/>
              <a:gd name="T15" fmla="*/ 0 h 76"/>
              <a:gd name="T16" fmla="*/ 2147483647 w 75"/>
              <a:gd name="T17" fmla="*/ 2147483647 h 76"/>
              <a:gd name="T18" fmla="*/ 0 w 75"/>
              <a:gd name="T19" fmla="*/ 2147483647 h 76"/>
              <a:gd name="T20" fmla="*/ 2147483647 w 75"/>
              <a:gd name="T21" fmla="*/ 2147483647 h 76"/>
              <a:gd name="T22" fmla="*/ 2147483647 w 75"/>
              <a:gd name="T23" fmla="*/ 2147483647 h 76"/>
              <a:gd name="T24" fmla="*/ 2147483647 w 75"/>
              <a:gd name="T25" fmla="*/ 2147483647 h 76"/>
              <a:gd name="T26" fmla="*/ 2147483647 w 75"/>
              <a:gd name="T27" fmla="*/ 2147483647 h 76"/>
              <a:gd name="T28" fmla="*/ 2147483647 w 75"/>
              <a:gd name="T29" fmla="*/ 2147483647 h 76"/>
              <a:gd name="T30" fmla="*/ 2147483647 w 75"/>
              <a:gd name="T31" fmla="*/ 2147483647 h 76"/>
              <a:gd name="T32" fmla="*/ 2147483647 w 75"/>
              <a:gd name="T33" fmla="*/ 2147483647 h 7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5"/>
              <a:gd name="T52" fmla="*/ 0 h 76"/>
              <a:gd name="T53" fmla="*/ 75 w 75"/>
              <a:gd name="T54" fmla="*/ 76 h 7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5" h="76">
                <a:moveTo>
                  <a:pt x="75" y="76"/>
                </a:moveTo>
                <a:lnTo>
                  <a:pt x="70" y="67"/>
                </a:lnTo>
                <a:lnTo>
                  <a:pt x="62" y="55"/>
                </a:lnTo>
                <a:lnTo>
                  <a:pt x="51" y="41"/>
                </a:lnTo>
                <a:lnTo>
                  <a:pt x="39" y="27"/>
                </a:lnTo>
                <a:lnTo>
                  <a:pt x="27" y="14"/>
                </a:lnTo>
                <a:lnTo>
                  <a:pt x="16" y="5"/>
                </a:lnTo>
                <a:lnTo>
                  <a:pt x="7" y="0"/>
                </a:lnTo>
                <a:lnTo>
                  <a:pt x="2" y="1"/>
                </a:lnTo>
                <a:lnTo>
                  <a:pt x="0" y="7"/>
                </a:lnTo>
                <a:lnTo>
                  <a:pt x="7" y="15"/>
                </a:lnTo>
                <a:lnTo>
                  <a:pt x="18" y="25"/>
                </a:lnTo>
                <a:lnTo>
                  <a:pt x="31" y="37"/>
                </a:lnTo>
                <a:lnTo>
                  <a:pt x="44" y="48"/>
                </a:lnTo>
                <a:lnTo>
                  <a:pt x="58" y="58"/>
                </a:lnTo>
                <a:lnTo>
                  <a:pt x="68" y="68"/>
                </a:lnTo>
                <a:lnTo>
                  <a:pt x="75" y="76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1" name="Freeform 65"/>
          <p:cNvSpPr>
            <a:spLocks/>
          </p:cNvSpPr>
          <p:nvPr/>
        </p:nvSpPr>
        <p:spPr bwMode="auto">
          <a:xfrm>
            <a:off x="8599488" y="4200525"/>
            <a:ext cx="61912" cy="109538"/>
          </a:xfrm>
          <a:custGeom>
            <a:avLst/>
            <a:gdLst>
              <a:gd name="T0" fmla="*/ 2147483647 w 79"/>
              <a:gd name="T1" fmla="*/ 2147483647 h 69"/>
              <a:gd name="T2" fmla="*/ 2147483647 w 79"/>
              <a:gd name="T3" fmla="*/ 2147483647 h 69"/>
              <a:gd name="T4" fmla="*/ 2147483647 w 79"/>
              <a:gd name="T5" fmla="*/ 2147483647 h 69"/>
              <a:gd name="T6" fmla="*/ 2147483647 w 79"/>
              <a:gd name="T7" fmla="*/ 2147483647 h 69"/>
              <a:gd name="T8" fmla="*/ 2147483647 w 79"/>
              <a:gd name="T9" fmla="*/ 2147483647 h 69"/>
              <a:gd name="T10" fmla="*/ 2147483647 w 79"/>
              <a:gd name="T11" fmla="*/ 2147483647 h 69"/>
              <a:gd name="T12" fmla="*/ 2147483647 w 79"/>
              <a:gd name="T13" fmla="*/ 2147483647 h 69"/>
              <a:gd name="T14" fmla="*/ 2147483647 w 79"/>
              <a:gd name="T15" fmla="*/ 0 h 69"/>
              <a:gd name="T16" fmla="*/ 0 w 79"/>
              <a:gd name="T17" fmla="*/ 2147483647 h 69"/>
              <a:gd name="T18" fmla="*/ 2147483647 w 79"/>
              <a:gd name="T19" fmla="*/ 2147483647 h 69"/>
              <a:gd name="T20" fmla="*/ 2147483647 w 79"/>
              <a:gd name="T21" fmla="*/ 2147483647 h 69"/>
              <a:gd name="T22" fmla="*/ 2147483647 w 79"/>
              <a:gd name="T23" fmla="*/ 2147483647 h 69"/>
              <a:gd name="T24" fmla="*/ 2147483647 w 79"/>
              <a:gd name="T25" fmla="*/ 2147483647 h 69"/>
              <a:gd name="T26" fmla="*/ 2147483647 w 79"/>
              <a:gd name="T27" fmla="*/ 2147483647 h 69"/>
              <a:gd name="T28" fmla="*/ 2147483647 w 79"/>
              <a:gd name="T29" fmla="*/ 2147483647 h 69"/>
              <a:gd name="T30" fmla="*/ 2147483647 w 79"/>
              <a:gd name="T31" fmla="*/ 2147483647 h 69"/>
              <a:gd name="T32" fmla="*/ 2147483647 w 79"/>
              <a:gd name="T33" fmla="*/ 2147483647 h 6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9"/>
              <a:gd name="T52" fmla="*/ 0 h 69"/>
              <a:gd name="T53" fmla="*/ 79 w 79"/>
              <a:gd name="T54" fmla="*/ 69 h 6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9" h="69">
                <a:moveTo>
                  <a:pt x="79" y="69"/>
                </a:moveTo>
                <a:lnTo>
                  <a:pt x="73" y="60"/>
                </a:lnTo>
                <a:lnTo>
                  <a:pt x="62" y="49"/>
                </a:lnTo>
                <a:lnTo>
                  <a:pt x="50" y="37"/>
                </a:lnTo>
                <a:lnTo>
                  <a:pt x="37" y="23"/>
                </a:lnTo>
                <a:lnTo>
                  <a:pt x="25" y="12"/>
                </a:lnTo>
                <a:lnTo>
                  <a:pt x="13" y="4"/>
                </a:lnTo>
                <a:lnTo>
                  <a:pt x="5" y="0"/>
                </a:lnTo>
                <a:lnTo>
                  <a:pt x="0" y="2"/>
                </a:lnTo>
                <a:lnTo>
                  <a:pt x="2" y="8"/>
                </a:lnTo>
                <a:lnTo>
                  <a:pt x="10" y="17"/>
                </a:lnTo>
                <a:lnTo>
                  <a:pt x="22" y="26"/>
                </a:lnTo>
                <a:lnTo>
                  <a:pt x="37" y="37"/>
                </a:lnTo>
                <a:lnTo>
                  <a:pt x="50" y="47"/>
                </a:lnTo>
                <a:lnTo>
                  <a:pt x="63" y="56"/>
                </a:lnTo>
                <a:lnTo>
                  <a:pt x="74" y="63"/>
                </a:lnTo>
                <a:lnTo>
                  <a:pt x="79" y="69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2" name="Freeform 66"/>
          <p:cNvSpPr>
            <a:spLocks/>
          </p:cNvSpPr>
          <p:nvPr/>
        </p:nvSpPr>
        <p:spPr bwMode="auto">
          <a:xfrm>
            <a:off x="8594725" y="4259263"/>
            <a:ext cx="66675" cy="98425"/>
          </a:xfrm>
          <a:custGeom>
            <a:avLst/>
            <a:gdLst>
              <a:gd name="T0" fmla="*/ 2147483647 w 84"/>
              <a:gd name="T1" fmla="*/ 2147483647 h 62"/>
              <a:gd name="T2" fmla="*/ 2147483647 w 84"/>
              <a:gd name="T3" fmla="*/ 2147483647 h 62"/>
              <a:gd name="T4" fmla="*/ 2147483647 w 84"/>
              <a:gd name="T5" fmla="*/ 2147483647 h 62"/>
              <a:gd name="T6" fmla="*/ 2147483647 w 84"/>
              <a:gd name="T7" fmla="*/ 2147483647 h 62"/>
              <a:gd name="T8" fmla="*/ 2147483647 w 84"/>
              <a:gd name="T9" fmla="*/ 2147483647 h 62"/>
              <a:gd name="T10" fmla="*/ 2147483647 w 84"/>
              <a:gd name="T11" fmla="*/ 2147483647 h 62"/>
              <a:gd name="T12" fmla="*/ 2147483647 w 84"/>
              <a:gd name="T13" fmla="*/ 2147483647 h 62"/>
              <a:gd name="T14" fmla="*/ 2147483647 w 84"/>
              <a:gd name="T15" fmla="*/ 0 h 62"/>
              <a:gd name="T16" fmla="*/ 0 w 84"/>
              <a:gd name="T17" fmla="*/ 2147483647 h 62"/>
              <a:gd name="T18" fmla="*/ 2147483647 w 84"/>
              <a:gd name="T19" fmla="*/ 2147483647 h 62"/>
              <a:gd name="T20" fmla="*/ 2147483647 w 84"/>
              <a:gd name="T21" fmla="*/ 2147483647 h 62"/>
              <a:gd name="T22" fmla="*/ 2147483647 w 84"/>
              <a:gd name="T23" fmla="*/ 2147483647 h 62"/>
              <a:gd name="T24" fmla="*/ 2147483647 w 84"/>
              <a:gd name="T25" fmla="*/ 2147483647 h 62"/>
              <a:gd name="T26" fmla="*/ 2147483647 w 84"/>
              <a:gd name="T27" fmla="*/ 2147483647 h 62"/>
              <a:gd name="T28" fmla="*/ 2147483647 w 84"/>
              <a:gd name="T29" fmla="*/ 2147483647 h 62"/>
              <a:gd name="T30" fmla="*/ 2147483647 w 84"/>
              <a:gd name="T31" fmla="*/ 2147483647 h 62"/>
              <a:gd name="T32" fmla="*/ 2147483647 w 84"/>
              <a:gd name="T33" fmla="*/ 2147483647 h 6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4"/>
              <a:gd name="T52" fmla="*/ 0 h 62"/>
              <a:gd name="T53" fmla="*/ 84 w 84"/>
              <a:gd name="T54" fmla="*/ 62 h 6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4" h="62">
                <a:moveTo>
                  <a:pt x="84" y="62"/>
                </a:moveTo>
                <a:lnTo>
                  <a:pt x="76" y="53"/>
                </a:lnTo>
                <a:lnTo>
                  <a:pt x="66" y="42"/>
                </a:lnTo>
                <a:lnTo>
                  <a:pt x="52" y="29"/>
                </a:lnTo>
                <a:lnTo>
                  <a:pt x="38" y="19"/>
                </a:lnTo>
                <a:lnTo>
                  <a:pt x="24" y="10"/>
                </a:lnTo>
                <a:lnTo>
                  <a:pt x="12" y="3"/>
                </a:lnTo>
                <a:lnTo>
                  <a:pt x="4" y="0"/>
                </a:lnTo>
                <a:lnTo>
                  <a:pt x="0" y="2"/>
                </a:lnTo>
                <a:lnTo>
                  <a:pt x="3" y="7"/>
                </a:lnTo>
                <a:lnTo>
                  <a:pt x="11" y="14"/>
                </a:lnTo>
                <a:lnTo>
                  <a:pt x="23" y="22"/>
                </a:lnTo>
                <a:lnTo>
                  <a:pt x="38" y="31"/>
                </a:lnTo>
                <a:lnTo>
                  <a:pt x="52" y="40"/>
                </a:lnTo>
                <a:lnTo>
                  <a:pt x="67" y="48"/>
                </a:lnTo>
                <a:lnTo>
                  <a:pt x="78" y="56"/>
                </a:lnTo>
                <a:lnTo>
                  <a:pt x="84" y="6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3" name="Freeform 67"/>
          <p:cNvSpPr>
            <a:spLocks/>
          </p:cNvSpPr>
          <p:nvPr/>
        </p:nvSpPr>
        <p:spPr bwMode="auto">
          <a:xfrm>
            <a:off x="8602663" y="4330700"/>
            <a:ext cx="65087" cy="74613"/>
          </a:xfrm>
          <a:custGeom>
            <a:avLst/>
            <a:gdLst>
              <a:gd name="T0" fmla="*/ 2147483647 w 80"/>
              <a:gd name="T1" fmla="*/ 2147483647 h 47"/>
              <a:gd name="T2" fmla="*/ 2147483647 w 80"/>
              <a:gd name="T3" fmla="*/ 2147483647 h 47"/>
              <a:gd name="T4" fmla="*/ 2147483647 w 80"/>
              <a:gd name="T5" fmla="*/ 2147483647 h 47"/>
              <a:gd name="T6" fmla="*/ 2147483647 w 80"/>
              <a:gd name="T7" fmla="*/ 2147483647 h 47"/>
              <a:gd name="T8" fmla="*/ 2147483647 w 80"/>
              <a:gd name="T9" fmla="*/ 2147483647 h 47"/>
              <a:gd name="T10" fmla="*/ 2147483647 w 80"/>
              <a:gd name="T11" fmla="*/ 2147483647 h 47"/>
              <a:gd name="T12" fmla="*/ 2147483647 w 80"/>
              <a:gd name="T13" fmla="*/ 2147483647 h 47"/>
              <a:gd name="T14" fmla="*/ 2147483647 w 80"/>
              <a:gd name="T15" fmla="*/ 0 h 47"/>
              <a:gd name="T16" fmla="*/ 0 w 80"/>
              <a:gd name="T17" fmla="*/ 2147483647 h 47"/>
              <a:gd name="T18" fmla="*/ 2147483647 w 80"/>
              <a:gd name="T19" fmla="*/ 2147483647 h 47"/>
              <a:gd name="T20" fmla="*/ 2147483647 w 80"/>
              <a:gd name="T21" fmla="*/ 2147483647 h 47"/>
              <a:gd name="T22" fmla="*/ 2147483647 w 80"/>
              <a:gd name="T23" fmla="*/ 2147483647 h 47"/>
              <a:gd name="T24" fmla="*/ 2147483647 w 80"/>
              <a:gd name="T25" fmla="*/ 2147483647 h 47"/>
              <a:gd name="T26" fmla="*/ 2147483647 w 80"/>
              <a:gd name="T27" fmla="*/ 2147483647 h 47"/>
              <a:gd name="T28" fmla="*/ 2147483647 w 80"/>
              <a:gd name="T29" fmla="*/ 2147483647 h 47"/>
              <a:gd name="T30" fmla="*/ 2147483647 w 80"/>
              <a:gd name="T31" fmla="*/ 2147483647 h 47"/>
              <a:gd name="T32" fmla="*/ 2147483647 w 80"/>
              <a:gd name="T33" fmla="*/ 2147483647 h 4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0"/>
              <a:gd name="T52" fmla="*/ 0 h 47"/>
              <a:gd name="T53" fmla="*/ 80 w 80"/>
              <a:gd name="T54" fmla="*/ 47 h 4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0" h="47">
                <a:moveTo>
                  <a:pt x="80" y="47"/>
                </a:moveTo>
                <a:lnTo>
                  <a:pt x="72" y="40"/>
                </a:lnTo>
                <a:lnTo>
                  <a:pt x="61" y="32"/>
                </a:lnTo>
                <a:lnTo>
                  <a:pt x="48" y="22"/>
                </a:lnTo>
                <a:lnTo>
                  <a:pt x="35" y="13"/>
                </a:lnTo>
                <a:lnTo>
                  <a:pt x="23" y="5"/>
                </a:lnTo>
                <a:lnTo>
                  <a:pt x="11" y="1"/>
                </a:lnTo>
                <a:lnTo>
                  <a:pt x="3" y="0"/>
                </a:lnTo>
                <a:lnTo>
                  <a:pt x="0" y="4"/>
                </a:lnTo>
                <a:lnTo>
                  <a:pt x="3" y="10"/>
                </a:lnTo>
                <a:lnTo>
                  <a:pt x="9" y="16"/>
                </a:lnTo>
                <a:lnTo>
                  <a:pt x="21" y="22"/>
                </a:lnTo>
                <a:lnTo>
                  <a:pt x="35" y="27"/>
                </a:lnTo>
                <a:lnTo>
                  <a:pt x="48" y="32"/>
                </a:lnTo>
                <a:lnTo>
                  <a:pt x="61" y="37"/>
                </a:lnTo>
                <a:lnTo>
                  <a:pt x="72" y="42"/>
                </a:lnTo>
                <a:lnTo>
                  <a:pt x="80" y="47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4" name="Freeform 68"/>
          <p:cNvSpPr>
            <a:spLocks/>
          </p:cNvSpPr>
          <p:nvPr/>
        </p:nvSpPr>
        <p:spPr bwMode="auto">
          <a:xfrm>
            <a:off x="8607425" y="4391025"/>
            <a:ext cx="61913" cy="68263"/>
          </a:xfrm>
          <a:custGeom>
            <a:avLst/>
            <a:gdLst>
              <a:gd name="T0" fmla="*/ 2147483647 w 78"/>
              <a:gd name="T1" fmla="*/ 2147483647 h 43"/>
              <a:gd name="T2" fmla="*/ 2147483647 w 78"/>
              <a:gd name="T3" fmla="*/ 2147483647 h 43"/>
              <a:gd name="T4" fmla="*/ 2147483647 w 78"/>
              <a:gd name="T5" fmla="*/ 2147483647 h 43"/>
              <a:gd name="T6" fmla="*/ 2147483647 w 78"/>
              <a:gd name="T7" fmla="*/ 2147483647 h 43"/>
              <a:gd name="T8" fmla="*/ 2147483647 w 78"/>
              <a:gd name="T9" fmla="*/ 2147483647 h 43"/>
              <a:gd name="T10" fmla="*/ 2147483647 w 78"/>
              <a:gd name="T11" fmla="*/ 2147483647 h 43"/>
              <a:gd name="T12" fmla="*/ 2147483647 w 78"/>
              <a:gd name="T13" fmla="*/ 2147483647 h 43"/>
              <a:gd name="T14" fmla="*/ 2147483647 w 78"/>
              <a:gd name="T15" fmla="*/ 0 h 43"/>
              <a:gd name="T16" fmla="*/ 0 w 78"/>
              <a:gd name="T17" fmla="*/ 2147483647 h 43"/>
              <a:gd name="T18" fmla="*/ 2147483647 w 78"/>
              <a:gd name="T19" fmla="*/ 2147483647 h 43"/>
              <a:gd name="T20" fmla="*/ 2147483647 w 78"/>
              <a:gd name="T21" fmla="*/ 2147483647 h 43"/>
              <a:gd name="T22" fmla="*/ 2147483647 w 78"/>
              <a:gd name="T23" fmla="*/ 2147483647 h 43"/>
              <a:gd name="T24" fmla="*/ 2147483647 w 78"/>
              <a:gd name="T25" fmla="*/ 2147483647 h 43"/>
              <a:gd name="T26" fmla="*/ 2147483647 w 78"/>
              <a:gd name="T27" fmla="*/ 2147483647 h 43"/>
              <a:gd name="T28" fmla="*/ 2147483647 w 78"/>
              <a:gd name="T29" fmla="*/ 2147483647 h 43"/>
              <a:gd name="T30" fmla="*/ 2147483647 w 78"/>
              <a:gd name="T31" fmla="*/ 2147483647 h 43"/>
              <a:gd name="T32" fmla="*/ 2147483647 w 78"/>
              <a:gd name="T33" fmla="*/ 2147483647 h 4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8"/>
              <a:gd name="T52" fmla="*/ 0 h 43"/>
              <a:gd name="T53" fmla="*/ 78 w 78"/>
              <a:gd name="T54" fmla="*/ 43 h 4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8" h="43">
                <a:moveTo>
                  <a:pt x="78" y="43"/>
                </a:moveTo>
                <a:lnTo>
                  <a:pt x="71" y="38"/>
                </a:lnTo>
                <a:lnTo>
                  <a:pt x="59" y="30"/>
                </a:lnTo>
                <a:lnTo>
                  <a:pt x="46" y="22"/>
                </a:lnTo>
                <a:lnTo>
                  <a:pt x="32" y="12"/>
                </a:lnTo>
                <a:lnTo>
                  <a:pt x="19" y="6"/>
                </a:lnTo>
                <a:lnTo>
                  <a:pt x="8" y="1"/>
                </a:lnTo>
                <a:lnTo>
                  <a:pt x="2" y="0"/>
                </a:lnTo>
                <a:lnTo>
                  <a:pt x="0" y="4"/>
                </a:lnTo>
                <a:lnTo>
                  <a:pt x="4" y="10"/>
                </a:lnTo>
                <a:lnTo>
                  <a:pt x="12" y="17"/>
                </a:lnTo>
                <a:lnTo>
                  <a:pt x="23" y="23"/>
                </a:lnTo>
                <a:lnTo>
                  <a:pt x="36" y="28"/>
                </a:lnTo>
                <a:lnTo>
                  <a:pt x="50" y="33"/>
                </a:lnTo>
                <a:lnTo>
                  <a:pt x="62" y="37"/>
                </a:lnTo>
                <a:lnTo>
                  <a:pt x="73" y="40"/>
                </a:lnTo>
                <a:lnTo>
                  <a:pt x="78" y="43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5" name="Freeform 69"/>
          <p:cNvSpPr>
            <a:spLocks/>
          </p:cNvSpPr>
          <p:nvPr/>
        </p:nvSpPr>
        <p:spPr bwMode="auto">
          <a:xfrm>
            <a:off x="8620125" y="4473575"/>
            <a:ext cx="53975" cy="34925"/>
          </a:xfrm>
          <a:custGeom>
            <a:avLst/>
            <a:gdLst>
              <a:gd name="T0" fmla="*/ 2147483647 w 69"/>
              <a:gd name="T1" fmla="*/ 2147483647 h 22"/>
              <a:gd name="T2" fmla="*/ 2147483647 w 69"/>
              <a:gd name="T3" fmla="*/ 2147483647 h 22"/>
              <a:gd name="T4" fmla="*/ 2147483647 w 69"/>
              <a:gd name="T5" fmla="*/ 2147483647 h 22"/>
              <a:gd name="T6" fmla="*/ 2147483647 w 69"/>
              <a:gd name="T7" fmla="*/ 2147483647 h 22"/>
              <a:gd name="T8" fmla="*/ 2147483647 w 69"/>
              <a:gd name="T9" fmla="*/ 2147483647 h 22"/>
              <a:gd name="T10" fmla="*/ 2147483647 w 69"/>
              <a:gd name="T11" fmla="*/ 0 h 22"/>
              <a:gd name="T12" fmla="*/ 2147483647 w 69"/>
              <a:gd name="T13" fmla="*/ 0 h 22"/>
              <a:gd name="T14" fmla="*/ 2147483647 w 69"/>
              <a:gd name="T15" fmla="*/ 2147483647 h 22"/>
              <a:gd name="T16" fmla="*/ 0 w 69"/>
              <a:gd name="T17" fmla="*/ 2147483647 h 22"/>
              <a:gd name="T18" fmla="*/ 2147483647 w 69"/>
              <a:gd name="T19" fmla="*/ 2147483647 h 22"/>
              <a:gd name="T20" fmla="*/ 2147483647 w 69"/>
              <a:gd name="T21" fmla="*/ 2147483647 h 22"/>
              <a:gd name="T22" fmla="*/ 2147483647 w 69"/>
              <a:gd name="T23" fmla="*/ 2147483647 h 22"/>
              <a:gd name="T24" fmla="*/ 2147483647 w 69"/>
              <a:gd name="T25" fmla="*/ 2147483647 h 22"/>
              <a:gd name="T26" fmla="*/ 2147483647 w 69"/>
              <a:gd name="T27" fmla="*/ 2147483647 h 22"/>
              <a:gd name="T28" fmla="*/ 2147483647 w 69"/>
              <a:gd name="T29" fmla="*/ 2147483647 h 22"/>
              <a:gd name="T30" fmla="*/ 2147483647 w 69"/>
              <a:gd name="T31" fmla="*/ 2147483647 h 22"/>
              <a:gd name="T32" fmla="*/ 2147483647 w 69"/>
              <a:gd name="T33" fmla="*/ 2147483647 h 2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9"/>
              <a:gd name="T52" fmla="*/ 0 h 22"/>
              <a:gd name="T53" fmla="*/ 69 w 69"/>
              <a:gd name="T54" fmla="*/ 22 h 2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9" h="22">
                <a:moveTo>
                  <a:pt x="69" y="22"/>
                </a:moveTo>
                <a:lnTo>
                  <a:pt x="61" y="17"/>
                </a:lnTo>
                <a:lnTo>
                  <a:pt x="50" y="12"/>
                </a:lnTo>
                <a:lnTo>
                  <a:pt x="38" y="7"/>
                </a:lnTo>
                <a:lnTo>
                  <a:pt x="27" y="3"/>
                </a:lnTo>
                <a:lnTo>
                  <a:pt x="16" y="0"/>
                </a:lnTo>
                <a:lnTo>
                  <a:pt x="8" y="0"/>
                </a:lnTo>
                <a:lnTo>
                  <a:pt x="2" y="1"/>
                </a:lnTo>
                <a:lnTo>
                  <a:pt x="0" y="6"/>
                </a:lnTo>
                <a:lnTo>
                  <a:pt x="3" y="11"/>
                </a:lnTo>
                <a:lnTo>
                  <a:pt x="10" y="15"/>
                </a:lnTo>
                <a:lnTo>
                  <a:pt x="19" y="17"/>
                </a:lnTo>
                <a:lnTo>
                  <a:pt x="30" y="18"/>
                </a:lnTo>
                <a:lnTo>
                  <a:pt x="40" y="18"/>
                </a:lnTo>
                <a:lnTo>
                  <a:pt x="52" y="19"/>
                </a:lnTo>
                <a:lnTo>
                  <a:pt x="62" y="20"/>
                </a:lnTo>
                <a:lnTo>
                  <a:pt x="69" y="2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6" name="Freeform 70"/>
          <p:cNvSpPr>
            <a:spLocks/>
          </p:cNvSpPr>
          <p:nvPr/>
        </p:nvSpPr>
        <p:spPr bwMode="auto">
          <a:xfrm>
            <a:off x="8632825" y="4530725"/>
            <a:ext cx="47625" cy="17463"/>
          </a:xfrm>
          <a:custGeom>
            <a:avLst/>
            <a:gdLst>
              <a:gd name="T0" fmla="*/ 2147483647 w 61"/>
              <a:gd name="T1" fmla="*/ 2147483647 h 11"/>
              <a:gd name="T2" fmla="*/ 2147483647 w 61"/>
              <a:gd name="T3" fmla="*/ 2147483647 h 11"/>
              <a:gd name="T4" fmla="*/ 2147483647 w 61"/>
              <a:gd name="T5" fmla="*/ 2147483647 h 11"/>
              <a:gd name="T6" fmla="*/ 2147483647 w 61"/>
              <a:gd name="T7" fmla="*/ 2147483647 h 11"/>
              <a:gd name="T8" fmla="*/ 2147483647 w 61"/>
              <a:gd name="T9" fmla="*/ 2147483647 h 11"/>
              <a:gd name="T10" fmla="*/ 2147483647 w 61"/>
              <a:gd name="T11" fmla="*/ 0 h 11"/>
              <a:gd name="T12" fmla="*/ 2147483647 w 61"/>
              <a:gd name="T13" fmla="*/ 0 h 11"/>
              <a:gd name="T14" fmla="*/ 2147483647 w 61"/>
              <a:gd name="T15" fmla="*/ 2147483647 h 11"/>
              <a:gd name="T16" fmla="*/ 0 w 61"/>
              <a:gd name="T17" fmla="*/ 2147483647 h 11"/>
              <a:gd name="T18" fmla="*/ 2147483647 w 61"/>
              <a:gd name="T19" fmla="*/ 2147483647 h 11"/>
              <a:gd name="T20" fmla="*/ 2147483647 w 61"/>
              <a:gd name="T21" fmla="*/ 2147483647 h 11"/>
              <a:gd name="T22" fmla="*/ 2147483647 w 61"/>
              <a:gd name="T23" fmla="*/ 2147483647 h 11"/>
              <a:gd name="T24" fmla="*/ 2147483647 w 61"/>
              <a:gd name="T25" fmla="*/ 2147483647 h 11"/>
              <a:gd name="T26" fmla="*/ 2147483647 w 61"/>
              <a:gd name="T27" fmla="*/ 2147483647 h 11"/>
              <a:gd name="T28" fmla="*/ 2147483647 w 61"/>
              <a:gd name="T29" fmla="*/ 2147483647 h 11"/>
              <a:gd name="T30" fmla="*/ 2147483647 w 61"/>
              <a:gd name="T31" fmla="*/ 2147483647 h 11"/>
              <a:gd name="T32" fmla="*/ 2147483647 w 61"/>
              <a:gd name="T33" fmla="*/ 2147483647 h 1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1"/>
              <a:gd name="T52" fmla="*/ 0 h 11"/>
              <a:gd name="T53" fmla="*/ 61 w 61"/>
              <a:gd name="T54" fmla="*/ 11 h 1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1" h="11">
                <a:moveTo>
                  <a:pt x="61" y="11"/>
                </a:moveTo>
                <a:lnTo>
                  <a:pt x="54" y="9"/>
                </a:lnTo>
                <a:lnTo>
                  <a:pt x="45" y="6"/>
                </a:lnTo>
                <a:lnTo>
                  <a:pt x="35" y="3"/>
                </a:lnTo>
                <a:lnTo>
                  <a:pt x="24" y="1"/>
                </a:lnTo>
                <a:lnTo>
                  <a:pt x="15" y="0"/>
                </a:lnTo>
                <a:lnTo>
                  <a:pt x="7" y="0"/>
                </a:lnTo>
                <a:lnTo>
                  <a:pt x="2" y="1"/>
                </a:lnTo>
                <a:lnTo>
                  <a:pt x="0" y="5"/>
                </a:lnTo>
                <a:lnTo>
                  <a:pt x="3" y="8"/>
                </a:lnTo>
                <a:lnTo>
                  <a:pt x="8" y="10"/>
                </a:lnTo>
                <a:lnTo>
                  <a:pt x="15" y="11"/>
                </a:lnTo>
                <a:lnTo>
                  <a:pt x="24" y="11"/>
                </a:lnTo>
                <a:lnTo>
                  <a:pt x="34" y="10"/>
                </a:lnTo>
                <a:lnTo>
                  <a:pt x="43" y="10"/>
                </a:lnTo>
                <a:lnTo>
                  <a:pt x="53" y="10"/>
                </a:lnTo>
                <a:lnTo>
                  <a:pt x="61" y="1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7" name="Freeform 71"/>
          <p:cNvSpPr>
            <a:spLocks/>
          </p:cNvSpPr>
          <p:nvPr/>
        </p:nvSpPr>
        <p:spPr bwMode="auto">
          <a:xfrm>
            <a:off x="8640763" y="4573588"/>
            <a:ext cx="46037" cy="20637"/>
          </a:xfrm>
          <a:custGeom>
            <a:avLst/>
            <a:gdLst>
              <a:gd name="T0" fmla="*/ 2147483647 w 59"/>
              <a:gd name="T1" fmla="*/ 2147483647 h 13"/>
              <a:gd name="T2" fmla="*/ 2147483647 w 59"/>
              <a:gd name="T3" fmla="*/ 2147483647 h 13"/>
              <a:gd name="T4" fmla="*/ 2147483647 w 59"/>
              <a:gd name="T5" fmla="*/ 2147483647 h 13"/>
              <a:gd name="T6" fmla="*/ 2147483647 w 59"/>
              <a:gd name="T7" fmla="*/ 2147483647 h 13"/>
              <a:gd name="T8" fmla="*/ 2147483647 w 59"/>
              <a:gd name="T9" fmla="*/ 0 h 13"/>
              <a:gd name="T10" fmla="*/ 2147483647 w 59"/>
              <a:gd name="T11" fmla="*/ 0 h 13"/>
              <a:gd name="T12" fmla="*/ 2147483647 w 59"/>
              <a:gd name="T13" fmla="*/ 2147483647 h 13"/>
              <a:gd name="T14" fmla="*/ 2147483647 w 59"/>
              <a:gd name="T15" fmla="*/ 2147483647 h 13"/>
              <a:gd name="T16" fmla="*/ 0 w 59"/>
              <a:gd name="T17" fmla="*/ 2147483647 h 13"/>
              <a:gd name="T18" fmla="*/ 2147483647 w 59"/>
              <a:gd name="T19" fmla="*/ 2147483647 h 13"/>
              <a:gd name="T20" fmla="*/ 2147483647 w 59"/>
              <a:gd name="T21" fmla="*/ 2147483647 h 13"/>
              <a:gd name="T22" fmla="*/ 2147483647 w 59"/>
              <a:gd name="T23" fmla="*/ 2147483647 h 13"/>
              <a:gd name="T24" fmla="*/ 2147483647 w 59"/>
              <a:gd name="T25" fmla="*/ 2147483647 h 13"/>
              <a:gd name="T26" fmla="*/ 2147483647 w 59"/>
              <a:gd name="T27" fmla="*/ 2147483647 h 13"/>
              <a:gd name="T28" fmla="*/ 2147483647 w 59"/>
              <a:gd name="T29" fmla="*/ 2147483647 h 13"/>
              <a:gd name="T30" fmla="*/ 2147483647 w 59"/>
              <a:gd name="T31" fmla="*/ 2147483647 h 13"/>
              <a:gd name="T32" fmla="*/ 2147483647 w 59"/>
              <a:gd name="T33" fmla="*/ 2147483647 h 1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9"/>
              <a:gd name="T52" fmla="*/ 0 h 13"/>
              <a:gd name="T53" fmla="*/ 59 w 59"/>
              <a:gd name="T54" fmla="*/ 13 h 1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9" h="13">
                <a:moveTo>
                  <a:pt x="59" y="7"/>
                </a:moveTo>
                <a:lnTo>
                  <a:pt x="53" y="5"/>
                </a:lnTo>
                <a:lnTo>
                  <a:pt x="45" y="3"/>
                </a:lnTo>
                <a:lnTo>
                  <a:pt x="36" y="2"/>
                </a:lnTo>
                <a:lnTo>
                  <a:pt x="25" y="0"/>
                </a:lnTo>
                <a:lnTo>
                  <a:pt x="16" y="0"/>
                </a:lnTo>
                <a:lnTo>
                  <a:pt x="8" y="2"/>
                </a:lnTo>
                <a:lnTo>
                  <a:pt x="2" y="5"/>
                </a:lnTo>
                <a:lnTo>
                  <a:pt x="0" y="9"/>
                </a:lnTo>
                <a:lnTo>
                  <a:pt x="1" y="12"/>
                </a:lnTo>
                <a:lnTo>
                  <a:pt x="5" y="13"/>
                </a:lnTo>
                <a:lnTo>
                  <a:pt x="12" y="13"/>
                </a:lnTo>
                <a:lnTo>
                  <a:pt x="20" y="12"/>
                </a:lnTo>
                <a:lnTo>
                  <a:pt x="29" y="10"/>
                </a:lnTo>
                <a:lnTo>
                  <a:pt x="40" y="8"/>
                </a:lnTo>
                <a:lnTo>
                  <a:pt x="49" y="7"/>
                </a:lnTo>
                <a:lnTo>
                  <a:pt x="59" y="7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8" name="Freeform 72"/>
          <p:cNvSpPr>
            <a:spLocks/>
          </p:cNvSpPr>
          <p:nvPr/>
        </p:nvSpPr>
        <p:spPr bwMode="auto">
          <a:xfrm>
            <a:off x="8655050" y="4610100"/>
            <a:ext cx="46038" cy="23813"/>
          </a:xfrm>
          <a:custGeom>
            <a:avLst/>
            <a:gdLst>
              <a:gd name="T0" fmla="*/ 2147483647 w 58"/>
              <a:gd name="T1" fmla="*/ 2147483647 h 15"/>
              <a:gd name="T2" fmla="*/ 2147483647 w 58"/>
              <a:gd name="T3" fmla="*/ 2147483647 h 15"/>
              <a:gd name="T4" fmla="*/ 2147483647 w 58"/>
              <a:gd name="T5" fmla="*/ 2147483647 h 15"/>
              <a:gd name="T6" fmla="*/ 2147483647 w 58"/>
              <a:gd name="T7" fmla="*/ 2147483647 h 15"/>
              <a:gd name="T8" fmla="*/ 2147483647 w 58"/>
              <a:gd name="T9" fmla="*/ 2147483647 h 15"/>
              <a:gd name="T10" fmla="*/ 2147483647 w 58"/>
              <a:gd name="T11" fmla="*/ 0 h 15"/>
              <a:gd name="T12" fmla="*/ 2147483647 w 58"/>
              <a:gd name="T13" fmla="*/ 0 h 15"/>
              <a:gd name="T14" fmla="*/ 2147483647 w 58"/>
              <a:gd name="T15" fmla="*/ 2147483647 h 15"/>
              <a:gd name="T16" fmla="*/ 0 w 58"/>
              <a:gd name="T17" fmla="*/ 2147483647 h 15"/>
              <a:gd name="T18" fmla="*/ 0 w 58"/>
              <a:gd name="T19" fmla="*/ 2147483647 h 15"/>
              <a:gd name="T20" fmla="*/ 2147483647 w 58"/>
              <a:gd name="T21" fmla="*/ 2147483647 h 15"/>
              <a:gd name="T22" fmla="*/ 2147483647 w 58"/>
              <a:gd name="T23" fmla="*/ 2147483647 h 15"/>
              <a:gd name="T24" fmla="*/ 2147483647 w 58"/>
              <a:gd name="T25" fmla="*/ 2147483647 h 15"/>
              <a:gd name="T26" fmla="*/ 2147483647 w 58"/>
              <a:gd name="T27" fmla="*/ 2147483647 h 15"/>
              <a:gd name="T28" fmla="*/ 2147483647 w 58"/>
              <a:gd name="T29" fmla="*/ 2147483647 h 15"/>
              <a:gd name="T30" fmla="*/ 2147483647 w 58"/>
              <a:gd name="T31" fmla="*/ 2147483647 h 15"/>
              <a:gd name="T32" fmla="*/ 2147483647 w 58"/>
              <a:gd name="T33" fmla="*/ 2147483647 h 1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8"/>
              <a:gd name="T52" fmla="*/ 0 h 15"/>
              <a:gd name="T53" fmla="*/ 58 w 58"/>
              <a:gd name="T54" fmla="*/ 15 h 1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8" h="15">
                <a:moveTo>
                  <a:pt x="58" y="15"/>
                </a:moveTo>
                <a:lnTo>
                  <a:pt x="55" y="10"/>
                </a:lnTo>
                <a:lnTo>
                  <a:pt x="50" y="7"/>
                </a:lnTo>
                <a:lnTo>
                  <a:pt x="42" y="4"/>
                </a:lnTo>
                <a:lnTo>
                  <a:pt x="33" y="1"/>
                </a:lnTo>
                <a:lnTo>
                  <a:pt x="22" y="0"/>
                </a:lnTo>
                <a:lnTo>
                  <a:pt x="13" y="0"/>
                </a:lnTo>
                <a:lnTo>
                  <a:pt x="6" y="2"/>
                </a:lnTo>
                <a:lnTo>
                  <a:pt x="0" y="6"/>
                </a:lnTo>
                <a:lnTo>
                  <a:pt x="0" y="10"/>
                </a:lnTo>
                <a:lnTo>
                  <a:pt x="4" y="14"/>
                </a:lnTo>
                <a:lnTo>
                  <a:pt x="11" y="15"/>
                </a:lnTo>
                <a:lnTo>
                  <a:pt x="21" y="15"/>
                </a:lnTo>
                <a:lnTo>
                  <a:pt x="31" y="14"/>
                </a:lnTo>
                <a:lnTo>
                  <a:pt x="41" y="14"/>
                </a:lnTo>
                <a:lnTo>
                  <a:pt x="50" y="14"/>
                </a:lnTo>
                <a:lnTo>
                  <a:pt x="58" y="15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9" name="Freeform 73"/>
          <p:cNvSpPr>
            <a:spLocks/>
          </p:cNvSpPr>
          <p:nvPr/>
        </p:nvSpPr>
        <p:spPr bwMode="auto">
          <a:xfrm>
            <a:off x="8658225" y="4638675"/>
            <a:ext cx="50800" cy="20638"/>
          </a:xfrm>
          <a:custGeom>
            <a:avLst/>
            <a:gdLst>
              <a:gd name="T0" fmla="*/ 2147483647 w 65"/>
              <a:gd name="T1" fmla="*/ 2147483647 h 13"/>
              <a:gd name="T2" fmla="*/ 2147483647 w 65"/>
              <a:gd name="T3" fmla="*/ 2147483647 h 13"/>
              <a:gd name="T4" fmla="*/ 2147483647 w 65"/>
              <a:gd name="T5" fmla="*/ 2147483647 h 13"/>
              <a:gd name="T6" fmla="*/ 2147483647 w 65"/>
              <a:gd name="T7" fmla="*/ 2147483647 h 13"/>
              <a:gd name="T8" fmla="*/ 2147483647 w 65"/>
              <a:gd name="T9" fmla="*/ 2147483647 h 13"/>
              <a:gd name="T10" fmla="*/ 2147483647 w 65"/>
              <a:gd name="T11" fmla="*/ 0 h 13"/>
              <a:gd name="T12" fmla="*/ 2147483647 w 65"/>
              <a:gd name="T13" fmla="*/ 0 h 13"/>
              <a:gd name="T14" fmla="*/ 2147483647 w 65"/>
              <a:gd name="T15" fmla="*/ 2147483647 h 13"/>
              <a:gd name="T16" fmla="*/ 2147483647 w 65"/>
              <a:gd name="T17" fmla="*/ 2147483647 h 13"/>
              <a:gd name="T18" fmla="*/ 0 w 65"/>
              <a:gd name="T19" fmla="*/ 2147483647 h 13"/>
              <a:gd name="T20" fmla="*/ 2147483647 w 65"/>
              <a:gd name="T21" fmla="*/ 2147483647 h 13"/>
              <a:gd name="T22" fmla="*/ 2147483647 w 65"/>
              <a:gd name="T23" fmla="*/ 2147483647 h 13"/>
              <a:gd name="T24" fmla="*/ 2147483647 w 65"/>
              <a:gd name="T25" fmla="*/ 2147483647 h 13"/>
              <a:gd name="T26" fmla="*/ 2147483647 w 65"/>
              <a:gd name="T27" fmla="*/ 2147483647 h 13"/>
              <a:gd name="T28" fmla="*/ 2147483647 w 65"/>
              <a:gd name="T29" fmla="*/ 2147483647 h 13"/>
              <a:gd name="T30" fmla="*/ 2147483647 w 65"/>
              <a:gd name="T31" fmla="*/ 2147483647 h 13"/>
              <a:gd name="T32" fmla="*/ 2147483647 w 65"/>
              <a:gd name="T33" fmla="*/ 2147483647 h 1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5"/>
              <a:gd name="T52" fmla="*/ 0 h 13"/>
              <a:gd name="T53" fmla="*/ 65 w 65"/>
              <a:gd name="T54" fmla="*/ 13 h 1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5" h="13">
                <a:moveTo>
                  <a:pt x="65" y="11"/>
                </a:moveTo>
                <a:lnTo>
                  <a:pt x="59" y="9"/>
                </a:lnTo>
                <a:lnTo>
                  <a:pt x="51" y="7"/>
                </a:lnTo>
                <a:lnTo>
                  <a:pt x="43" y="4"/>
                </a:lnTo>
                <a:lnTo>
                  <a:pt x="34" y="2"/>
                </a:lnTo>
                <a:lnTo>
                  <a:pt x="23" y="0"/>
                </a:lnTo>
                <a:lnTo>
                  <a:pt x="15" y="0"/>
                </a:lnTo>
                <a:lnTo>
                  <a:pt x="7" y="1"/>
                </a:lnTo>
                <a:lnTo>
                  <a:pt x="2" y="5"/>
                </a:lnTo>
                <a:lnTo>
                  <a:pt x="0" y="9"/>
                </a:lnTo>
                <a:lnTo>
                  <a:pt x="6" y="11"/>
                </a:lnTo>
                <a:lnTo>
                  <a:pt x="14" y="13"/>
                </a:lnTo>
                <a:lnTo>
                  <a:pt x="26" y="13"/>
                </a:lnTo>
                <a:lnTo>
                  <a:pt x="38" y="13"/>
                </a:lnTo>
                <a:lnTo>
                  <a:pt x="49" y="13"/>
                </a:lnTo>
                <a:lnTo>
                  <a:pt x="59" y="12"/>
                </a:lnTo>
                <a:lnTo>
                  <a:pt x="65" y="1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0" name="Freeform 74"/>
          <p:cNvSpPr>
            <a:spLocks/>
          </p:cNvSpPr>
          <p:nvPr/>
        </p:nvSpPr>
        <p:spPr bwMode="auto">
          <a:xfrm>
            <a:off x="8615363" y="4102100"/>
            <a:ext cx="47625" cy="120650"/>
          </a:xfrm>
          <a:custGeom>
            <a:avLst/>
            <a:gdLst>
              <a:gd name="T0" fmla="*/ 0 w 60"/>
              <a:gd name="T1" fmla="*/ 2147483647 h 76"/>
              <a:gd name="T2" fmla="*/ 2147483647 w 60"/>
              <a:gd name="T3" fmla="*/ 2147483647 h 76"/>
              <a:gd name="T4" fmla="*/ 2147483647 w 60"/>
              <a:gd name="T5" fmla="*/ 2147483647 h 76"/>
              <a:gd name="T6" fmla="*/ 2147483647 w 60"/>
              <a:gd name="T7" fmla="*/ 2147483647 h 76"/>
              <a:gd name="T8" fmla="*/ 2147483647 w 60"/>
              <a:gd name="T9" fmla="*/ 2147483647 h 76"/>
              <a:gd name="T10" fmla="*/ 2147483647 w 60"/>
              <a:gd name="T11" fmla="*/ 2147483647 h 76"/>
              <a:gd name="T12" fmla="*/ 2147483647 w 60"/>
              <a:gd name="T13" fmla="*/ 2147483647 h 76"/>
              <a:gd name="T14" fmla="*/ 2147483647 w 60"/>
              <a:gd name="T15" fmla="*/ 2147483647 h 76"/>
              <a:gd name="T16" fmla="*/ 2147483647 w 60"/>
              <a:gd name="T17" fmla="*/ 2147483647 h 76"/>
              <a:gd name="T18" fmla="*/ 2147483647 w 60"/>
              <a:gd name="T19" fmla="*/ 2147483647 h 76"/>
              <a:gd name="T20" fmla="*/ 2147483647 w 60"/>
              <a:gd name="T21" fmla="*/ 2147483647 h 76"/>
              <a:gd name="T22" fmla="*/ 2147483647 w 60"/>
              <a:gd name="T23" fmla="*/ 2147483647 h 76"/>
              <a:gd name="T24" fmla="*/ 2147483647 w 60"/>
              <a:gd name="T25" fmla="*/ 2147483647 h 76"/>
              <a:gd name="T26" fmla="*/ 2147483647 w 60"/>
              <a:gd name="T27" fmla="*/ 2147483647 h 76"/>
              <a:gd name="T28" fmla="*/ 2147483647 w 60"/>
              <a:gd name="T29" fmla="*/ 2147483647 h 76"/>
              <a:gd name="T30" fmla="*/ 2147483647 w 60"/>
              <a:gd name="T31" fmla="*/ 0 h 76"/>
              <a:gd name="T32" fmla="*/ 0 w 60"/>
              <a:gd name="T33" fmla="*/ 2147483647 h 7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0"/>
              <a:gd name="T52" fmla="*/ 0 h 76"/>
              <a:gd name="T53" fmla="*/ 60 w 60"/>
              <a:gd name="T54" fmla="*/ 76 h 7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0" h="76">
                <a:moveTo>
                  <a:pt x="0" y="2"/>
                </a:moveTo>
                <a:lnTo>
                  <a:pt x="2" y="6"/>
                </a:lnTo>
                <a:lnTo>
                  <a:pt x="8" y="13"/>
                </a:lnTo>
                <a:lnTo>
                  <a:pt x="17" y="22"/>
                </a:lnTo>
                <a:lnTo>
                  <a:pt x="28" y="33"/>
                </a:lnTo>
                <a:lnTo>
                  <a:pt x="40" y="44"/>
                </a:lnTo>
                <a:lnTo>
                  <a:pt x="49" y="55"/>
                </a:lnTo>
                <a:lnTo>
                  <a:pt x="56" y="67"/>
                </a:lnTo>
                <a:lnTo>
                  <a:pt x="60" y="76"/>
                </a:lnTo>
                <a:lnTo>
                  <a:pt x="56" y="64"/>
                </a:lnTo>
                <a:lnTo>
                  <a:pt x="49" y="50"/>
                </a:lnTo>
                <a:lnTo>
                  <a:pt x="41" y="36"/>
                </a:lnTo>
                <a:lnTo>
                  <a:pt x="32" y="22"/>
                </a:lnTo>
                <a:lnTo>
                  <a:pt x="22" y="11"/>
                </a:lnTo>
                <a:lnTo>
                  <a:pt x="13" y="3"/>
                </a:lnTo>
                <a:lnTo>
                  <a:pt x="5" y="0"/>
                </a:lnTo>
                <a:lnTo>
                  <a:pt x="0" y="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1" name="Freeform 75"/>
          <p:cNvSpPr>
            <a:spLocks/>
          </p:cNvSpPr>
          <p:nvPr/>
        </p:nvSpPr>
        <p:spPr bwMode="auto">
          <a:xfrm>
            <a:off x="8637588" y="4083050"/>
            <a:ext cx="30162" cy="88900"/>
          </a:xfrm>
          <a:custGeom>
            <a:avLst/>
            <a:gdLst>
              <a:gd name="T0" fmla="*/ 2147483647 w 39"/>
              <a:gd name="T1" fmla="*/ 2147483647 h 56"/>
              <a:gd name="T2" fmla="*/ 2147483647 w 39"/>
              <a:gd name="T3" fmla="*/ 2147483647 h 56"/>
              <a:gd name="T4" fmla="*/ 2147483647 w 39"/>
              <a:gd name="T5" fmla="*/ 2147483647 h 56"/>
              <a:gd name="T6" fmla="*/ 2147483647 w 39"/>
              <a:gd name="T7" fmla="*/ 2147483647 h 56"/>
              <a:gd name="T8" fmla="*/ 0 w 39"/>
              <a:gd name="T9" fmla="*/ 0 h 56"/>
              <a:gd name="T10" fmla="*/ 0 w 39"/>
              <a:gd name="T11" fmla="*/ 2147483647 h 56"/>
              <a:gd name="T12" fmla="*/ 2147483647 w 39"/>
              <a:gd name="T13" fmla="*/ 2147483647 h 56"/>
              <a:gd name="T14" fmla="*/ 2147483647 w 39"/>
              <a:gd name="T15" fmla="*/ 2147483647 h 56"/>
              <a:gd name="T16" fmla="*/ 2147483647 w 39"/>
              <a:gd name="T17" fmla="*/ 2147483647 h 56"/>
              <a:gd name="T18" fmla="*/ 2147483647 w 39"/>
              <a:gd name="T19" fmla="*/ 2147483647 h 56"/>
              <a:gd name="T20" fmla="*/ 2147483647 w 39"/>
              <a:gd name="T21" fmla="*/ 2147483647 h 56"/>
              <a:gd name="T22" fmla="*/ 2147483647 w 39"/>
              <a:gd name="T23" fmla="*/ 2147483647 h 56"/>
              <a:gd name="T24" fmla="*/ 2147483647 w 39"/>
              <a:gd name="T25" fmla="*/ 2147483647 h 5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9"/>
              <a:gd name="T40" fmla="*/ 0 h 56"/>
              <a:gd name="T41" fmla="*/ 39 w 39"/>
              <a:gd name="T42" fmla="*/ 56 h 5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9" h="56">
                <a:moveTo>
                  <a:pt x="39" y="56"/>
                </a:moveTo>
                <a:lnTo>
                  <a:pt x="30" y="38"/>
                </a:lnTo>
                <a:lnTo>
                  <a:pt x="18" y="19"/>
                </a:lnTo>
                <a:lnTo>
                  <a:pt x="6" y="3"/>
                </a:lnTo>
                <a:lnTo>
                  <a:pt x="0" y="0"/>
                </a:lnTo>
                <a:lnTo>
                  <a:pt x="0" y="4"/>
                </a:lnTo>
                <a:lnTo>
                  <a:pt x="4" y="11"/>
                </a:lnTo>
                <a:lnTo>
                  <a:pt x="9" y="19"/>
                </a:lnTo>
                <a:lnTo>
                  <a:pt x="16" y="27"/>
                </a:lnTo>
                <a:lnTo>
                  <a:pt x="22" y="36"/>
                </a:lnTo>
                <a:lnTo>
                  <a:pt x="29" y="45"/>
                </a:lnTo>
                <a:lnTo>
                  <a:pt x="35" y="51"/>
                </a:lnTo>
                <a:lnTo>
                  <a:pt x="39" y="56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2" name="Freeform 76"/>
          <p:cNvSpPr>
            <a:spLocks/>
          </p:cNvSpPr>
          <p:nvPr/>
        </p:nvSpPr>
        <p:spPr bwMode="auto">
          <a:xfrm>
            <a:off x="8801100" y="4416425"/>
            <a:ext cx="87313" cy="468313"/>
          </a:xfrm>
          <a:custGeom>
            <a:avLst/>
            <a:gdLst>
              <a:gd name="T0" fmla="*/ 2147483647 w 111"/>
              <a:gd name="T1" fmla="*/ 2147483647 h 295"/>
              <a:gd name="T2" fmla="*/ 2147483647 w 111"/>
              <a:gd name="T3" fmla="*/ 2147483647 h 295"/>
              <a:gd name="T4" fmla="*/ 2147483647 w 111"/>
              <a:gd name="T5" fmla="*/ 2147483647 h 295"/>
              <a:gd name="T6" fmla="*/ 2147483647 w 111"/>
              <a:gd name="T7" fmla="*/ 2147483647 h 295"/>
              <a:gd name="T8" fmla="*/ 0 w 111"/>
              <a:gd name="T9" fmla="*/ 2147483647 h 295"/>
              <a:gd name="T10" fmla="*/ 2147483647 w 111"/>
              <a:gd name="T11" fmla="*/ 2147483647 h 295"/>
              <a:gd name="T12" fmla="*/ 2147483647 w 111"/>
              <a:gd name="T13" fmla="*/ 2147483647 h 295"/>
              <a:gd name="T14" fmla="*/ 2147483647 w 111"/>
              <a:gd name="T15" fmla="*/ 2147483647 h 295"/>
              <a:gd name="T16" fmla="*/ 2147483647 w 111"/>
              <a:gd name="T17" fmla="*/ 2147483647 h 295"/>
              <a:gd name="T18" fmla="*/ 2147483647 w 111"/>
              <a:gd name="T19" fmla="*/ 2147483647 h 295"/>
              <a:gd name="T20" fmla="*/ 2147483647 w 111"/>
              <a:gd name="T21" fmla="*/ 2147483647 h 295"/>
              <a:gd name="T22" fmla="*/ 2147483647 w 111"/>
              <a:gd name="T23" fmla="*/ 2147483647 h 295"/>
              <a:gd name="T24" fmla="*/ 2147483647 w 111"/>
              <a:gd name="T25" fmla="*/ 0 h 295"/>
              <a:gd name="T26" fmla="*/ 2147483647 w 111"/>
              <a:gd name="T27" fmla="*/ 2147483647 h 295"/>
              <a:gd name="T28" fmla="*/ 2147483647 w 111"/>
              <a:gd name="T29" fmla="*/ 2147483647 h 295"/>
              <a:gd name="T30" fmla="*/ 2147483647 w 111"/>
              <a:gd name="T31" fmla="*/ 2147483647 h 295"/>
              <a:gd name="T32" fmla="*/ 2147483647 w 111"/>
              <a:gd name="T33" fmla="*/ 2147483647 h 295"/>
              <a:gd name="T34" fmla="*/ 2147483647 w 111"/>
              <a:gd name="T35" fmla="*/ 2147483647 h 295"/>
              <a:gd name="T36" fmla="*/ 2147483647 w 111"/>
              <a:gd name="T37" fmla="*/ 2147483647 h 295"/>
              <a:gd name="T38" fmla="*/ 2147483647 w 111"/>
              <a:gd name="T39" fmla="*/ 2147483647 h 295"/>
              <a:gd name="T40" fmla="*/ 2147483647 w 111"/>
              <a:gd name="T41" fmla="*/ 2147483647 h 29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11"/>
              <a:gd name="T64" fmla="*/ 0 h 295"/>
              <a:gd name="T65" fmla="*/ 111 w 111"/>
              <a:gd name="T66" fmla="*/ 295 h 295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11" h="295">
                <a:moveTo>
                  <a:pt x="16" y="294"/>
                </a:moveTo>
                <a:lnTo>
                  <a:pt x="12" y="295"/>
                </a:lnTo>
                <a:lnTo>
                  <a:pt x="8" y="294"/>
                </a:lnTo>
                <a:lnTo>
                  <a:pt x="4" y="293"/>
                </a:lnTo>
                <a:lnTo>
                  <a:pt x="0" y="293"/>
                </a:lnTo>
                <a:lnTo>
                  <a:pt x="41" y="257"/>
                </a:lnTo>
                <a:lnTo>
                  <a:pt x="69" y="219"/>
                </a:lnTo>
                <a:lnTo>
                  <a:pt x="88" y="179"/>
                </a:lnTo>
                <a:lnTo>
                  <a:pt x="96" y="138"/>
                </a:lnTo>
                <a:lnTo>
                  <a:pt x="99" y="98"/>
                </a:lnTo>
                <a:lnTo>
                  <a:pt x="96" y="61"/>
                </a:lnTo>
                <a:lnTo>
                  <a:pt x="92" y="28"/>
                </a:lnTo>
                <a:lnTo>
                  <a:pt x="87" y="0"/>
                </a:lnTo>
                <a:lnTo>
                  <a:pt x="100" y="22"/>
                </a:lnTo>
                <a:lnTo>
                  <a:pt x="110" y="57"/>
                </a:lnTo>
                <a:lnTo>
                  <a:pt x="111" y="99"/>
                </a:lnTo>
                <a:lnTo>
                  <a:pt x="107" y="145"/>
                </a:lnTo>
                <a:lnTo>
                  <a:pt x="96" y="191"/>
                </a:lnTo>
                <a:lnTo>
                  <a:pt x="78" y="234"/>
                </a:lnTo>
                <a:lnTo>
                  <a:pt x="51" y="270"/>
                </a:lnTo>
                <a:lnTo>
                  <a:pt x="16" y="294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3" name="Freeform 77"/>
          <p:cNvSpPr>
            <a:spLocks/>
          </p:cNvSpPr>
          <p:nvPr/>
        </p:nvSpPr>
        <p:spPr bwMode="auto">
          <a:xfrm>
            <a:off x="8821738" y="4427538"/>
            <a:ext cx="60325" cy="65087"/>
          </a:xfrm>
          <a:custGeom>
            <a:avLst/>
            <a:gdLst>
              <a:gd name="T0" fmla="*/ 2147483647 w 75"/>
              <a:gd name="T1" fmla="*/ 2147483647 h 41"/>
              <a:gd name="T2" fmla="*/ 2147483647 w 75"/>
              <a:gd name="T3" fmla="*/ 2147483647 h 41"/>
              <a:gd name="T4" fmla="*/ 2147483647 w 75"/>
              <a:gd name="T5" fmla="*/ 2147483647 h 41"/>
              <a:gd name="T6" fmla="*/ 2147483647 w 75"/>
              <a:gd name="T7" fmla="*/ 2147483647 h 41"/>
              <a:gd name="T8" fmla="*/ 2147483647 w 75"/>
              <a:gd name="T9" fmla="*/ 2147483647 h 41"/>
              <a:gd name="T10" fmla="*/ 2147483647 w 75"/>
              <a:gd name="T11" fmla="*/ 2147483647 h 41"/>
              <a:gd name="T12" fmla="*/ 2147483647 w 75"/>
              <a:gd name="T13" fmla="*/ 2147483647 h 41"/>
              <a:gd name="T14" fmla="*/ 2147483647 w 75"/>
              <a:gd name="T15" fmla="*/ 0 h 41"/>
              <a:gd name="T16" fmla="*/ 0 w 75"/>
              <a:gd name="T17" fmla="*/ 2147483647 h 41"/>
              <a:gd name="T18" fmla="*/ 0 w 75"/>
              <a:gd name="T19" fmla="*/ 2147483647 h 41"/>
              <a:gd name="T20" fmla="*/ 2147483647 w 75"/>
              <a:gd name="T21" fmla="*/ 2147483647 h 41"/>
              <a:gd name="T22" fmla="*/ 2147483647 w 75"/>
              <a:gd name="T23" fmla="*/ 2147483647 h 41"/>
              <a:gd name="T24" fmla="*/ 2147483647 w 75"/>
              <a:gd name="T25" fmla="*/ 2147483647 h 41"/>
              <a:gd name="T26" fmla="*/ 2147483647 w 75"/>
              <a:gd name="T27" fmla="*/ 2147483647 h 41"/>
              <a:gd name="T28" fmla="*/ 2147483647 w 75"/>
              <a:gd name="T29" fmla="*/ 2147483647 h 41"/>
              <a:gd name="T30" fmla="*/ 2147483647 w 75"/>
              <a:gd name="T31" fmla="*/ 2147483647 h 41"/>
              <a:gd name="T32" fmla="*/ 2147483647 w 75"/>
              <a:gd name="T33" fmla="*/ 2147483647 h 4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5"/>
              <a:gd name="T52" fmla="*/ 0 h 41"/>
              <a:gd name="T53" fmla="*/ 75 w 75"/>
              <a:gd name="T54" fmla="*/ 41 h 4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5" h="41">
                <a:moveTo>
                  <a:pt x="75" y="41"/>
                </a:moveTo>
                <a:lnTo>
                  <a:pt x="68" y="33"/>
                </a:lnTo>
                <a:lnTo>
                  <a:pt x="57" y="24"/>
                </a:lnTo>
                <a:lnTo>
                  <a:pt x="47" y="17"/>
                </a:lnTo>
                <a:lnTo>
                  <a:pt x="33" y="10"/>
                </a:lnTo>
                <a:lnTo>
                  <a:pt x="22" y="5"/>
                </a:lnTo>
                <a:lnTo>
                  <a:pt x="12" y="1"/>
                </a:lnTo>
                <a:lnTo>
                  <a:pt x="4" y="0"/>
                </a:lnTo>
                <a:lnTo>
                  <a:pt x="0" y="1"/>
                </a:lnTo>
                <a:lnTo>
                  <a:pt x="0" y="4"/>
                </a:lnTo>
                <a:lnTo>
                  <a:pt x="5" y="8"/>
                </a:lnTo>
                <a:lnTo>
                  <a:pt x="14" y="12"/>
                </a:lnTo>
                <a:lnTo>
                  <a:pt x="25" y="17"/>
                </a:lnTo>
                <a:lnTo>
                  <a:pt x="38" y="22"/>
                </a:lnTo>
                <a:lnTo>
                  <a:pt x="52" y="28"/>
                </a:lnTo>
                <a:lnTo>
                  <a:pt x="64" y="34"/>
                </a:lnTo>
                <a:lnTo>
                  <a:pt x="75" y="4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4" name="Freeform 78"/>
          <p:cNvSpPr>
            <a:spLocks/>
          </p:cNvSpPr>
          <p:nvPr/>
        </p:nvSpPr>
        <p:spPr bwMode="auto">
          <a:xfrm>
            <a:off x="8812213" y="4441825"/>
            <a:ext cx="71437" cy="96838"/>
          </a:xfrm>
          <a:custGeom>
            <a:avLst/>
            <a:gdLst>
              <a:gd name="T0" fmla="*/ 0 w 89"/>
              <a:gd name="T1" fmla="*/ 2147483647 h 61"/>
              <a:gd name="T2" fmla="*/ 2147483647 w 89"/>
              <a:gd name="T3" fmla="*/ 0 h 61"/>
              <a:gd name="T4" fmla="*/ 2147483647 w 89"/>
              <a:gd name="T5" fmla="*/ 2147483647 h 61"/>
              <a:gd name="T6" fmla="*/ 2147483647 w 89"/>
              <a:gd name="T7" fmla="*/ 2147483647 h 61"/>
              <a:gd name="T8" fmla="*/ 2147483647 w 89"/>
              <a:gd name="T9" fmla="*/ 2147483647 h 61"/>
              <a:gd name="T10" fmla="*/ 2147483647 w 89"/>
              <a:gd name="T11" fmla="*/ 2147483647 h 61"/>
              <a:gd name="T12" fmla="*/ 2147483647 w 89"/>
              <a:gd name="T13" fmla="*/ 2147483647 h 61"/>
              <a:gd name="T14" fmla="*/ 2147483647 w 89"/>
              <a:gd name="T15" fmla="*/ 2147483647 h 61"/>
              <a:gd name="T16" fmla="*/ 2147483647 w 89"/>
              <a:gd name="T17" fmla="*/ 2147483647 h 61"/>
              <a:gd name="T18" fmla="*/ 2147483647 w 89"/>
              <a:gd name="T19" fmla="*/ 2147483647 h 61"/>
              <a:gd name="T20" fmla="*/ 2147483647 w 89"/>
              <a:gd name="T21" fmla="*/ 2147483647 h 61"/>
              <a:gd name="T22" fmla="*/ 2147483647 w 89"/>
              <a:gd name="T23" fmla="*/ 2147483647 h 61"/>
              <a:gd name="T24" fmla="*/ 2147483647 w 89"/>
              <a:gd name="T25" fmla="*/ 2147483647 h 61"/>
              <a:gd name="T26" fmla="*/ 2147483647 w 89"/>
              <a:gd name="T27" fmla="*/ 2147483647 h 61"/>
              <a:gd name="T28" fmla="*/ 2147483647 w 89"/>
              <a:gd name="T29" fmla="*/ 2147483647 h 61"/>
              <a:gd name="T30" fmla="*/ 2147483647 w 89"/>
              <a:gd name="T31" fmla="*/ 2147483647 h 61"/>
              <a:gd name="T32" fmla="*/ 0 w 89"/>
              <a:gd name="T33" fmla="*/ 2147483647 h 6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9"/>
              <a:gd name="T52" fmla="*/ 0 h 61"/>
              <a:gd name="T53" fmla="*/ 89 w 89"/>
              <a:gd name="T54" fmla="*/ 61 h 6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9" h="61">
                <a:moveTo>
                  <a:pt x="0" y="1"/>
                </a:moveTo>
                <a:lnTo>
                  <a:pt x="4" y="0"/>
                </a:lnTo>
                <a:lnTo>
                  <a:pt x="14" y="3"/>
                </a:lnTo>
                <a:lnTo>
                  <a:pt x="26" y="8"/>
                </a:lnTo>
                <a:lnTo>
                  <a:pt x="42" y="17"/>
                </a:lnTo>
                <a:lnTo>
                  <a:pt x="57" y="26"/>
                </a:lnTo>
                <a:lnTo>
                  <a:pt x="72" y="37"/>
                </a:lnTo>
                <a:lnTo>
                  <a:pt x="83" y="48"/>
                </a:lnTo>
                <a:lnTo>
                  <a:pt x="89" y="61"/>
                </a:lnTo>
                <a:lnTo>
                  <a:pt x="80" y="54"/>
                </a:lnTo>
                <a:lnTo>
                  <a:pt x="67" y="45"/>
                </a:lnTo>
                <a:lnTo>
                  <a:pt x="50" y="36"/>
                </a:lnTo>
                <a:lnTo>
                  <a:pt x="34" y="27"/>
                </a:lnTo>
                <a:lnTo>
                  <a:pt x="20" y="18"/>
                </a:lnTo>
                <a:lnTo>
                  <a:pt x="9" y="10"/>
                </a:lnTo>
                <a:lnTo>
                  <a:pt x="1" y="4"/>
                </a:lnTo>
                <a:lnTo>
                  <a:pt x="0" y="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5" name="Freeform 79"/>
          <p:cNvSpPr>
            <a:spLocks/>
          </p:cNvSpPr>
          <p:nvPr/>
        </p:nvSpPr>
        <p:spPr bwMode="auto">
          <a:xfrm>
            <a:off x="8801100" y="4503738"/>
            <a:ext cx="84138" cy="120650"/>
          </a:xfrm>
          <a:custGeom>
            <a:avLst/>
            <a:gdLst>
              <a:gd name="T0" fmla="*/ 0 w 106"/>
              <a:gd name="T1" fmla="*/ 0 h 76"/>
              <a:gd name="T2" fmla="*/ 2147483647 w 106"/>
              <a:gd name="T3" fmla="*/ 0 h 76"/>
              <a:gd name="T4" fmla="*/ 2147483647 w 106"/>
              <a:gd name="T5" fmla="*/ 2147483647 h 76"/>
              <a:gd name="T6" fmla="*/ 2147483647 w 106"/>
              <a:gd name="T7" fmla="*/ 2147483647 h 76"/>
              <a:gd name="T8" fmla="*/ 2147483647 w 106"/>
              <a:gd name="T9" fmla="*/ 2147483647 h 76"/>
              <a:gd name="T10" fmla="*/ 2147483647 w 106"/>
              <a:gd name="T11" fmla="*/ 2147483647 h 76"/>
              <a:gd name="T12" fmla="*/ 2147483647 w 106"/>
              <a:gd name="T13" fmla="*/ 2147483647 h 76"/>
              <a:gd name="T14" fmla="*/ 2147483647 w 106"/>
              <a:gd name="T15" fmla="*/ 2147483647 h 76"/>
              <a:gd name="T16" fmla="*/ 2147483647 w 106"/>
              <a:gd name="T17" fmla="*/ 2147483647 h 76"/>
              <a:gd name="T18" fmla="*/ 2147483647 w 106"/>
              <a:gd name="T19" fmla="*/ 2147483647 h 76"/>
              <a:gd name="T20" fmla="*/ 2147483647 w 106"/>
              <a:gd name="T21" fmla="*/ 2147483647 h 76"/>
              <a:gd name="T22" fmla="*/ 2147483647 w 106"/>
              <a:gd name="T23" fmla="*/ 2147483647 h 76"/>
              <a:gd name="T24" fmla="*/ 2147483647 w 106"/>
              <a:gd name="T25" fmla="*/ 2147483647 h 76"/>
              <a:gd name="T26" fmla="*/ 2147483647 w 106"/>
              <a:gd name="T27" fmla="*/ 2147483647 h 76"/>
              <a:gd name="T28" fmla="*/ 2147483647 w 106"/>
              <a:gd name="T29" fmla="*/ 2147483647 h 76"/>
              <a:gd name="T30" fmla="*/ 2147483647 w 106"/>
              <a:gd name="T31" fmla="*/ 2147483647 h 76"/>
              <a:gd name="T32" fmla="*/ 0 w 106"/>
              <a:gd name="T33" fmla="*/ 0 h 7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06"/>
              <a:gd name="T52" fmla="*/ 0 h 76"/>
              <a:gd name="T53" fmla="*/ 106 w 106"/>
              <a:gd name="T54" fmla="*/ 76 h 7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06" h="76">
                <a:moveTo>
                  <a:pt x="0" y="0"/>
                </a:moveTo>
                <a:lnTo>
                  <a:pt x="5" y="0"/>
                </a:lnTo>
                <a:lnTo>
                  <a:pt x="17" y="4"/>
                </a:lnTo>
                <a:lnTo>
                  <a:pt x="33" y="13"/>
                </a:lnTo>
                <a:lnTo>
                  <a:pt x="51" y="24"/>
                </a:lnTo>
                <a:lnTo>
                  <a:pt x="68" y="36"/>
                </a:lnTo>
                <a:lnTo>
                  <a:pt x="84" y="51"/>
                </a:lnTo>
                <a:lnTo>
                  <a:pt x="98" y="64"/>
                </a:lnTo>
                <a:lnTo>
                  <a:pt x="106" y="76"/>
                </a:lnTo>
                <a:lnTo>
                  <a:pt x="98" y="70"/>
                </a:lnTo>
                <a:lnTo>
                  <a:pt x="83" y="61"/>
                </a:lnTo>
                <a:lnTo>
                  <a:pt x="65" y="51"/>
                </a:lnTo>
                <a:lnTo>
                  <a:pt x="45" y="38"/>
                </a:lnTo>
                <a:lnTo>
                  <a:pt x="27" y="26"/>
                </a:lnTo>
                <a:lnTo>
                  <a:pt x="12" y="15"/>
                </a:lnTo>
                <a:lnTo>
                  <a:pt x="3" y="5"/>
                </a:lnTo>
                <a:lnTo>
                  <a:pt x="0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6" name="Freeform 80"/>
          <p:cNvSpPr>
            <a:spLocks/>
          </p:cNvSpPr>
          <p:nvPr/>
        </p:nvSpPr>
        <p:spPr bwMode="auto">
          <a:xfrm>
            <a:off x="8785225" y="4598988"/>
            <a:ext cx="92075" cy="111125"/>
          </a:xfrm>
          <a:custGeom>
            <a:avLst/>
            <a:gdLst>
              <a:gd name="T0" fmla="*/ 0 w 116"/>
              <a:gd name="T1" fmla="*/ 2147483647 h 70"/>
              <a:gd name="T2" fmla="*/ 2147483647 w 116"/>
              <a:gd name="T3" fmla="*/ 0 h 70"/>
              <a:gd name="T4" fmla="*/ 2147483647 w 116"/>
              <a:gd name="T5" fmla="*/ 2147483647 h 70"/>
              <a:gd name="T6" fmla="*/ 2147483647 w 116"/>
              <a:gd name="T7" fmla="*/ 2147483647 h 70"/>
              <a:gd name="T8" fmla="*/ 2147483647 w 116"/>
              <a:gd name="T9" fmla="*/ 2147483647 h 70"/>
              <a:gd name="T10" fmla="*/ 2147483647 w 116"/>
              <a:gd name="T11" fmla="*/ 2147483647 h 70"/>
              <a:gd name="T12" fmla="*/ 2147483647 w 116"/>
              <a:gd name="T13" fmla="*/ 2147483647 h 70"/>
              <a:gd name="T14" fmla="*/ 2147483647 w 116"/>
              <a:gd name="T15" fmla="*/ 2147483647 h 70"/>
              <a:gd name="T16" fmla="*/ 2147483647 w 116"/>
              <a:gd name="T17" fmla="*/ 2147483647 h 70"/>
              <a:gd name="T18" fmla="*/ 2147483647 w 116"/>
              <a:gd name="T19" fmla="*/ 2147483647 h 70"/>
              <a:gd name="T20" fmla="*/ 2147483647 w 116"/>
              <a:gd name="T21" fmla="*/ 2147483647 h 70"/>
              <a:gd name="T22" fmla="*/ 2147483647 w 116"/>
              <a:gd name="T23" fmla="*/ 2147483647 h 70"/>
              <a:gd name="T24" fmla="*/ 2147483647 w 116"/>
              <a:gd name="T25" fmla="*/ 2147483647 h 70"/>
              <a:gd name="T26" fmla="*/ 2147483647 w 116"/>
              <a:gd name="T27" fmla="*/ 2147483647 h 70"/>
              <a:gd name="T28" fmla="*/ 2147483647 w 116"/>
              <a:gd name="T29" fmla="*/ 2147483647 h 70"/>
              <a:gd name="T30" fmla="*/ 2147483647 w 116"/>
              <a:gd name="T31" fmla="*/ 2147483647 h 70"/>
              <a:gd name="T32" fmla="*/ 0 w 116"/>
              <a:gd name="T33" fmla="*/ 2147483647 h 7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16"/>
              <a:gd name="T52" fmla="*/ 0 h 70"/>
              <a:gd name="T53" fmla="*/ 116 w 116"/>
              <a:gd name="T54" fmla="*/ 70 h 7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16" h="70">
                <a:moveTo>
                  <a:pt x="0" y="1"/>
                </a:moveTo>
                <a:lnTo>
                  <a:pt x="6" y="0"/>
                </a:lnTo>
                <a:lnTo>
                  <a:pt x="21" y="4"/>
                </a:lnTo>
                <a:lnTo>
                  <a:pt x="39" y="11"/>
                </a:lnTo>
                <a:lnTo>
                  <a:pt x="59" y="22"/>
                </a:lnTo>
                <a:lnTo>
                  <a:pt x="77" y="34"/>
                </a:lnTo>
                <a:lnTo>
                  <a:pt x="95" y="46"/>
                </a:lnTo>
                <a:lnTo>
                  <a:pt x="110" y="59"/>
                </a:lnTo>
                <a:lnTo>
                  <a:pt x="116" y="70"/>
                </a:lnTo>
                <a:lnTo>
                  <a:pt x="107" y="66"/>
                </a:lnTo>
                <a:lnTo>
                  <a:pt x="92" y="58"/>
                </a:lnTo>
                <a:lnTo>
                  <a:pt x="72" y="47"/>
                </a:lnTo>
                <a:lnTo>
                  <a:pt x="51" y="35"/>
                </a:lnTo>
                <a:lnTo>
                  <a:pt x="31" y="24"/>
                </a:lnTo>
                <a:lnTo>
                  <a:pt x="15" y="13"/>
                </a:lnTo>
                <a:lnTo>
                  <a:pt x="2" y="5"/>
                </a:lnTo>
                <a:lnTo>
                  <a:pt x="0" y="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7" name="Freeform 81"/>
          <p:cNvSpPr>
            <a:spLocks/>
          </p:cNvSpPr>
          <p:nvPr/>
        </p:nvSpPr>
        <p:spPr bwMode="auto">
          <a:xfrm>
            <a:off x="8782050" y="4646613"/>
            <a:ext cx="84138" cy="98425"/>
          </a:xfrm>
          <a:custGeom>
            <a:avLst/>
            <a:gdLst>
              <a:gd name="T0" fmla="*/ 0 w 106"/>
              <a:gd name="T1" fmla="*/ 2147483647 h 62"/>
              <a:gd name="T2" fmla="*/ 2147483647 w 106"/>
              <a:gd name="T3" fmla="*/ 0 h 62"/>
              <a:gd name="T4" fmla="*/ 2147483647 w 106"/>
              <a:gd name="T5" fmla="*/ 2147483647 h 62"/>
              <a:gd name="T6" fmla="*/ 2147483647 w 106"/>
              <a:gd name="T7" fmla="*/ 2147483647 h 62"/>
              <a:gd name="T8" fmla="*/ 2147483647 w 106"/>
              <a:gd name="T9" fmla="*/ 2147483647 h 62"/>
              <a:gd name="T10" fmla="*/ 2147483647 w 106"/>
              <a:gd name="T11" fmla="*/ 2147483647 h 62"/>
              <a:gd name="T12" fmla="*/ 2147483647 w 106"/>
              <a:gd name="T13" fmla="*/ 2147483647 h 62"/>
              <a:gd name="T14" fmla="*/ 2147483647 w 106"/>
              <a:gd name="T15" fmla="*/ 2147483647 h 62"/>
              <a:gd name="T16" fmla="*/ 2147483647 w 106"/>
              <a:gd name="T17" fmla="*/ 2147483647 h 62"/>
              <a:gd name="T18" fmla="*/ 2147483647 w 106"/>
              <a:gd name="T19" fmla="*/ 2147483647 h 62"/>
              <a:gd name="T20" fmla="*/ 2147483647 w 106"/>
              <a:gd name="T21" fmla="*/ 2147483647 h 62"/>
              <a:gd name="T22" fmla="*/ 2147483647 w 106"/>
              <a:gd name="T23" fmla="*/ 2147483647 h 62"/>
              <a:gd name="T24" fmla="*/ 2147483647 w 106"/>
              <a:gd name="T25" fmla="*/ 2147483647 h 62"/>
              <a:gd name="T26" fmla="*/ 2147483647 w 106"/>
              <a:gd name="T27" fmla="*/ 2147483647 h 62"/>
              <a:gd name="T28" fmla="*/ 2147483647 w 106"/>
              <a:gd name="T29" fmla="*/ 2147483647 h 62"/>
              <a:gd name="T30" fmla="*/ 2147483647 w 106"/>
              <a:gd name="T31" fmla="*/ 2147483647 h 62"/>
              <a:gd name="T32" fmla="*/ 0 w 106"/>
              <a:gd name="T33" fmla="*/ 2147483647 h 6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06"/>
              <a:gd name="T52" fmla="*/ 0 h 62"/>
              <a:gd name="T53" fmla="*/ 106 w 106"/>
              <a:gd name="T54" fmla="*/ 62 h 6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06" h="62">
                <a:moveTo>
                  <a:pt x="0" y="1"/>
                </a:moveTo>
                <a:lnTo>
                  <a:pt x="5" y="0"/>
                </a:lnTo>
                <a:lnTo>
                  <a:pt x="17" y="4"/>
                </a:lnTo>
                <a:lnTo>
                  <a:pt x="35" y="11"/>
                </a:lnTo>
                <a:lnTo>
                  <a:pt x="53" y="20"/>
                </a:lnTo>
                <a:lnTo>
                  <a:pt x="71" y="31"/>
                </a:lnTo>
                <a:lnTo>
                  <a:pt x="88" y="42"/>
                </a:lnTo>
                <a:lnTo>
                  <a:pt x="100" y="52"/>
                </a:lnTo>
                <a:lnTo>
                  <a:pt x="106" y="62"/>
                </a:lnTo>
                <a:lnTo>
                  <a:pt x="96" y="57"/>
                </a:lnTo>
                <a:lnTo>
                  <a:pt x="80" y="49"/>
                </a:lnTo>
                <a:lnTo>
                  <a:pt x="61" y="41"/>
                </a:lnTo>
                <a:lnTo>
                  <a:pt x="43" y="31"/>
                </a:lnTo>
                <a:lnTo>
                  <a:pt x="24" y="21"/>
                </a:lnTo>
                <a:lnTo>
                  <a:pt x="10" y="13"/>
                </a:lnTo>
                <a:lnTo>
                  <a:pt x="1" y="6"/>
                </a:lnTo>
                <a:lnTo>
                  <a:pt x="0" y="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8" name="Freeform 82"/>
          <p:cNvSpPr>
            <a:spLocks/>
          </p:cNvSpPr>
          <p:nvPr/>
        </p:nvSpPr>
        <p:spPr bwMode="auto">
          <a:xfrm>
            <a:off x="8783638" y="4729163"/>
            <a:ext cx="68262" cy="82550"/>
          </a:xfrm>
          <a:custGeom>
            <a:avLst/>
            <a:gdLst>
              <a:gd name="T0" fmla="*/ 0 w 87"/>
              <a:gd name="T1" fmla="*/ 2147483647 h 52"/>
              <a:gd name="T2" fmla="*/ 2147483647 w 87"/>
              <a:gd name="T3" fmla="*/ 0 h 52"/>
              <a:gd name="T4" fmla="*/ 2147483647 w 87"/>
              <a:gd name="T5" fmla="*/ 2147483647 h 52"/>
              <a:gd name="T6" fmla="*/ 2147483647 w 87"/>
              <a:gd name="T7" fmla="*/ 2147483647 h 52"/>
              <a:gd name="T8" fmla="*/ 2147483647 w 87"/>
              <a:gd name="T9" fmla="*/ 2147483647 h 52"/>
              <a:gd name="T10" fmla="*/ 2147483647 w 87"/>
              <a:gd name="T11" fmla="*/ 2147483647 h 52"/>
              <a:gd name="T12" fmla="*/ 2147483647 w 87"/>
              <a:gd name="T13" fmla="*/ 2147483647 h 52"/>
              <a:gd name="T14" fmla="*/ 2147483647 w 87"/>
              <a:gd name="T15" fmla="*/ 2147483647 h 52"/>
              <a:gd name="T16" fmla="*/ 2147483647 w 87"/>
              <a:gd name="T17" fmla="*/ 2147483647 h 52"/>
              <a:gd name="T18" fmla="*/ 2147483647 w 87"/>
              <a:gd name="T19" fmla="*/ 2147483647 h 52"/>
              <a:gd name="T20" fmla="*/ 2147483647 w 87"/>
              <a:gd name="T21" fmla="*/ 2147483647 h 52"/>
              <a:gd name="T22" fmla="*/ 2147483647 w 87"/>
              <a:gd name="T23" fmla="*/ 2147483647 h 52"/>
              <a:gd name="T24" fmla="*/ 2147483647 w 87"/>
              <a:gd name="T25" fmla="*/ 2147483647 h 52"/>
              <a:gd name="T26" fmla="*/ 2147483647 w 87"/>
              <a:gd name="T27" fmla="*/ 2147483647 h 52"/>
              <a:gd name="T28" fmla="*/ 2147483647 w 87"/>
              <a:gd name="T29" fmla="*/ 2147483647 h 52"/>
              <a:gd name="T30" fmla="*/ 2147483647 w 87"/>
              <a:gd name="T31" fmla="*/ 2147483647 h 52"/>
              <a:gd name="T32" fmla="*/ 0 w 87"/>
              <a:gd name="T33" fmla="*/ 2147483647 h 5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7"/>
              <a:gd name="T52" fmla="*/ 0 h 52"/>
              <a:gd name="T53" fmla="*/ 87 w 87"/>
              <a:gd name="T54" fmla="*/ 52 h 5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7" h="52">
                <a:moveTo>
                  <a:pt x="0" y="1"/>
                </a:moveTo>
                <a:lnTo>
                  <a:pt x="5" y="0"/>
                </a:lnTo>
                <a:lnTo>
                  <a:pt x="15" y="1"/>
                </a:lnTo>
                <a:lnTo>
                  <a:pt x="28" y="6"/>
                </a:lnTo>
                <a:lnTo>
                  <a:pt x="43" y="12"/>
                </a:lnTo>
                <a:lnTo>
                  <a:pt x="58" y="20"/>
                </a:lnTo>
                <a:lnTo>
                  <a:pt x="71" y="30"/>
                </a:lnTo>
                <a:lnTo>
                  <a:pt x="82" y="41"/>
                </a:lnTo>
                <a:lnTo>
                  <a:pt x="87" y="52"/>
                </a:lnTo>
                <a:lnTo>
                  <a:pt x="78" y="47"/>
                </a:lnTo>
                <a:lnTo>
                  <a:pt x="66" y="40"/>
                </a:lnTo>
                <a:lnTo>
                  <a:pt x="50" y="32"/>
                </a:lnTo>
                <a:lnTo>
                  <a:pt x="34" y="25"/>
                </a:lnTo>
                <a:lnTo>
                  <a:pt x="20" y="17"/>
                </a:lnTo>
                <a:lnTo>
                  <a:pt x="8" y="11"/>
                </a:lnTo>
                <a:lnTo>
                  <a:pt x="1" y="6"/>
                </a:lnTo>
                <a:lnTo>
                  <a:pt x="0" y="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9" name="Freeform 83"/>
          <p:cNvSpPr>
            <a:spLocks/>
          </p:cNvSpPr>
          <p:nvPr/>
        </p:nvSpPr>
        <p:spPr bwMode="auto">
          <a:xfrm>
            <a:off x="8767763" y="4846638"/>
            <a:ext cx="41275" cy="20637"/>
          </a:xfrm>
          <a:custGeom>
            <a:avLst/>
            <a:gdLst>
              <a:gd name="T0" fmla="*/ 0 w 54"/>
              <a:gd name="T1" fmla="*/ 2147483647 h 13"/>
              <a:gd name="T2" fmla="*/ 2147483647 w 54"/>
              <a:gd name="T3" fmla="*/ 2147483647 h 13"/>
              <a:gd name="T4" fmla="*/ 2147483647 w 54"/>
              <a:gd name="T5" fmla="*/ 0 h 13"/>
              <a:gd name="T6" fmla="*/ 2147483647 w 54"/>
              <a:gd name="T7" fmla="*/ 0 h 13"/>
              <a:gd name="T8" fmla="*/ 2147483647 w 54"/>
              <a:gd name="T9" fmla="*/ 0 h 13"/>
              <a:gd name="T10" fmla="*/ 2147483647 w 54"/>
              <a:gd name="T11" fmla="*/ 2147483647 h 13"/>
              <a:gd name="T12" fmla="*/ 2147483647 w 54"/>
              <a:gd name="T13" fmla="*/ 2147483647 h 13"/>
              <a:gd name="T14" fmla="*/ 2147483647 w 54"/>
              <a:gd name="T15" fmla="*/ 2147483647 h 13"/>
              <a:gd name="T16" fmla="*/ 2147483647 w 54"/>
              <a:gd name="T17" fmla="*/ 2147483647 h 13"/>
              <a:gd name="T18" fmla="*/ 2147483647 w 54"/>
              <a:gd name="T19" fmla="*/ 2147483647 h 13"/>
              <a:gd name="T20" fmla="*/ 2147483647 w 54"/>
              <a:gd name="T21" fmla="*/ 2147483647 h 13"/>
              <a:gd name="T22" fmla="*/ 2147483647 w 54"/>
              <a:gd name="T23" fmla="*/ 2147483647 h 13"/>
              <a:gd name="T24" fmla="*/ 2147483647 w 54"/>
              <a:gd name="T25" fmla="*/ 2147483647 h 13"/>
              <a:gd name="T26" fmla="*/ 2147483647 w 54"/>
              <a:gd name="T27" fmla="*/ 2147483647 h 13"/>
              <a:gd name="T28" fmla="*/ 2147483647 w 54"/>
              <a:gd name="T29" fmla="*/ 2147483647 h 13"/>
              <a:gd name="T30" fmla="*/ 0 w 54"/>
              <a:gd name="T31" fmla="*/ 2147483647 h 13"/>
              <a:gd name="T32" fmla="*/ 0 w 54"/>
              <a:gd name="T33" fmla="*/ 2147483647 h 1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4"/>
              <a:gd name="T52" fmla="*/ 0 h 13"/>
              <a:gd name="T53" fmla="*/ 54 w 54"/>
              <a:gd name="T54" fmla="*/ 13 h 1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4" h="13">
                <a:moveTo>
                  <a:pt x="0" y="3"/>
                </a:moveTo>
                <a:lnTo>
                  <a:pt x="4" y="1"/>
                </a:lnTo>
                <a:lnTo>
                  <a:pt x="11" y="0"/>
                </a:lnTo>
                <a:lnTo>
                  <a:pt x="19" y="0"/>
                </a:lnTo>
                <a:lnTo>
                  <a:pt x="28" y="0"/>
                </a:lnTo>
                <a:lnTo>
                  <a:pt x="38" y="2"/>
                </a:lnTo>
                <a:lnTo>
                  <a:pt x="46" y="4"/>
                </a:lnTo>
                <a:lnTo>
                  <a:pt x="51" y="8"/>
                </a:lnTo>
                <a:lnTo>
                  <a:pt x="54" y="13"/>
                </a:lnTo>
                <a:lnTo>
                  <a:pt x="47" y="9"/>
                </a:lnTo>
                <a:lnTo>
                  <a:pt x="39" y="7"/>
                </a:lnTo>
                <a:lnTo>
                  <a:pt x="28" y="7"/>
                </a:lnTo>
                <a:lnTo>
                  <a:pt x="19" y="7"/>
                </a:lnTo>
                <a:lnTo>
                  <a:pt x="9" y="7"/>
                </a:lnTo>
                <a:lnTo>
                  <a:pt x="3" y="7"/>
                </a:lnTo>
                <a:lnTo>
                  <a:pt x="0" y="6"/>
                </a:lnTo>
                <a:lnTo>
                  <a:pt x="0" y="3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10" name="Freeform 84"/>
          <p:cNvSpPr>
            <a:spLocks/>
          </p:cNvSpPr>
          <p:nvPr/>
        </p:nvSpPr>
        <p:spPr bwMode="auto">
          <a:xfrm>
            <a:off x="8809038" y="4478338"/>
            <a:ext cx="76200" cy="107950"/>
          </a:xfrm>
          <a:custGeom>
            <a:avLst/>
            <a:gdLst>
              <a:gd name="T0" fmla="*/ 0 w 98"/>
              <a:gd name="T1" fmla="*/ 2147483647 h 68"/>
              <a:gd name="T2" fmla="*/ 2147483647 w 98"/>
              <a:gd name="T3" fmla="*/ 0 h 68"/>
              <a:gd name="T4" fmla="*/ 2147483647 w 98"/>
              <a:gd name="T5" fmla="*/ 2147483647 h 68"/>
              <a:gd name="T6" fmla="*/ 2147483647 w 98"/>
              <a:gd name="T7" fmla="*/ 2147483647 h 68"/>
              <a:gd name="T8" fmla="*/ 2147483647 w 98"/>
              <a:gd name="T9" fmla="*/ 2147483647 h 68"/>
              <a:gd name="T10" fmla="*/ 2147483647 w 98"/>
              <a:gd name="T11" fmla="*/ 2147483647 h 68"/>
              <a:gd name="T12" fmla="*/ 2147483647 w 98"/>
              <a:gd name="T13" fmla="*/ 2147483647 h 68"/>
              <a:gd name="T14" fmla="*/ 2147483647 w 98"/>
              <a:gd name="T15" fmla="*/ 2147483647 h 68"/>
              <a:gd name="T16" fmla="*/ 2147483647 w 98"/>
              <a:gd name="T17" fmla="*/ 2147483647 h 68"/>
              <a:gd name="T18" fmla="*/ 2147483647 w 98"/>
              <a:gd name="T19" fmla="*/ 2147483647 h 68"/>
              <a:gd name="T20" fmla="*/ 2147483647 w 98"/>
              <a:gd name="T21" fmla="*/ 2147483647 h 68"/>
              <a:gd name="T22" fmla="*/ 2147483647 w 98"/>
              <a:gd name="T23" fmla="*/ 2147483647 h 68"/>
              <a:gd name="T24" fmla="*/ 2147483647 w 98"/>
              <a:gd name="T25" fmla="*/ 2147483647 h 68"/>
              <a:gd name="T26" fmla="*/ 2147483647 w 98"/>
              <a:gd name="T27" fmla="*/ 2147483647 h 68"/>
              <a:gd name="T28" fmla="*/ 2147483647 w 98"/>
              <a:gd name="T29" fmla="*/ 2147483647 h 68"/>
              <a:gd name="T30" fmla="*/ 2147483647 w 98"/>
              <a:gd name="T31" fmla="*/ 2147483647 h 68"/>
              <a:gd name="T32" fmla="*/ 0 w 98"/>
              <a:gd name="T33" fmla="*/ 2147483647 h 6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98"/>
              <a:gd name="T52" fmla="*/ 0 h 68"/>
              <a:gd name="T53" fmla="*/ 98 w 98"/>
              <a:gd name="T54" fmla="*/ 68 h 6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98" h="68">
                <a:moveTo>
                  <a:pt x="0" y="1"/>
                </a:moveTo>
                <a:lnTo>
                  <a:pt x="6" y="0"/>
                </a:lnTo>
                <a:lnTo>
                  <a:pt x="18" y="3"/>
                </a:lnTo>
                <a:lnTo>
                  <a:pt x="31" y="10"/>
                </a:lnTo>
                <a:lnTo>
                  <a:pt x="47" y="19"/>
                </a:lnTo>
                <a:lnTo>
                  <a:pt x="63" y="31"/>
                </a:lnTo>
                <a:lnTo>
                  <a:pt x="78" y="43"/>
                </a:lnTo>
                <a:lnTo>
                  <a:pt x="90" y="55"/>
                </a:lnTo>
                <a:lnTo>
                  <a:pt x="98" y="68"/>
                </a:lnTo>
                <a:lnTo>
                  <a:pt x="90" y="63"/>
                </a:lnTo>
                <a:lnTo>
                  <a:pt x="78" y="54"/>
                </a:lnTo>
                <a:lnTo>
                  <a:pt x="60" y="44"/>
                </a:lnTo>
                <a:lnTo>
                  <a:pt x="43" y="34"/>
                </a:lnTo>
                <a:lnTo>
                  <a:pt x="26" y="23"/>
                </a:lnTo>
                <a:lnTo>
                  <a:pt x="11" y="14"/>
                </a:lnTo>
                <a:lnTo>
                  <a:pt x="2" y="6"/>
                </a:lnTo>
                <a:lnTo>
                  <a:pt x="0" y="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11" name="Freeform 85"/>
          <p:cNvSpPr>
            <a:spLocks/>
          </p:cNvSpPr>
          <p:nvPr/>
        </p:nvSpPr>
        <p:spPr bwMode="auto">
          <a:xfrm>
            <a:off x="8778875" y="4697413"/>
            <a:ext cx="85725" cy="80962"/>
          </a:xfrm>
          <a:custGeom>
            <a:avLst/>
            <a:gdLst>
              <a:gd name="T0" fmla="*/ 0 w 108"/>
              <a:gd name="T1" fmla="*/ 2147483647 h 51"/>
              <a:gd name="T2" fmla="*/ 2147483647 w 108"/>
              <a:gd name="T3" fmla="*/ 0 h 51"/>
              <a:gd name="T4" fmla="*/ 2147483647 w 108"/>
              <a:gd name="T5" fmla="*/ 2147483647 h 51"/>
              <a:gd name="T6" fmla="*/ 2147483647 w 108"/>
              <a:gd name="T7" fmla="*/ 2147483647 h 51"/>
              <a:gd name="T8" fmla="*/ 2147483647 w 108"/>
              <a:gd name="T9" fmla="*/ 2147483647 h 51"/>
              <a:gd name="T10" fmla="*/ 2147483647 w 108"/>
              <a:gd name="T11" fmla="*/ 2147483647 h 51"/>
              <a:gd name="T12" fmla="*/ 2147483647 w 108"/>
              <a:gd name="T13" fmla="*/ 2147483647 h 51"/>
              <a:gd name="T14" fmla="*/ 2147483647 w 108"/>
              <a:gd name="T15" fmla="*/ 2147483647 h 51"/>
              <a:gd name="T16" fmla="*/ 2147483647 w 108"/>
              <a:gd name="T17" fmla="*/ 2147483647 h 51"/>
              <a:gd name="T18" fmla="*/ 2147483647 w 108"/>
              <a:gd name="T19" fmla="*/ 2147483647 h 51"/>
              <a:gd name="T20" fmla="*/ 2147483647 w 108"/>
              <a:gd name="T21" fmla="*/ 2147483647 h 51"/>
              <a:gd name="T22" fmla="*/ 2147483647 w 108"/>
              <a:gd name="T23" fmla="*/ 2147483647 h 51"/>
              <a:gd name="T24" fmla="*/ 2147483647 w 108"/>
              <a:gd name="T25" fmla="*/ 2147483647 h 51"/>
              <a:gd name="T26" fmla="*/ 2147483647 w 108"/>
              <a:gd name="T27" fmla="*/ 2147483647 h 51"/>
              <a:gd name="T28" fmla="*/ 2147483647 w 108"/>
              <a:gd name="T29" fmla="*/ 2147483647 h 51"/>
              <a:gd name="T30" fmla="*/ 2147483647 w 108"/>
              <a:gd name="T31" fmla="*/ 2147483647 h 51"/>
              <a:gd name="T32" fmla="*/ 0 w 108"/>
              <a:gd name="T33" fmla="*/ 2147483647 h 5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08"/>
              <a:gd name="T52" fmla="*/ 0 h 51"/>
              <a:gd name="T53" fmla="*/ 108 w 108"/>
              <a:gd name="T54" fmla="*/ 51 h 5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08" h="51">
                <a:moveTo>
                  <a:pt x="0" y="1"/>
                </a:moveTo>
                <a:lnTo>
                  <a:pt x="5" y="0"/>
                </a:lnTo>
                <a:lnTo>
                  <a:pt x="17" y="2"/>
                </a:lnTo>
                <a:lnTo>
                  <a:pt x="33" y="6"/>
                </a:lnTo>
                <a:lnTo>
                  <a:pt x="52" y="12"/>
                </a:lnTo>
                <a:lnTo>
                  <a:pt x="69" y="20"/>
                </a:lnTo>
                <a:lnTo>
                  <a:pt x="87" y="30"/>
                </a:lnTo>
                <a:lnTo>
                  <a:pt x="100" y="40"/>
                </a:lnTo>
                <a:lnTo>
                  <a:pt x="108" y="51"/>
                </a:lnTo>
                <a:lnTo>
                  <a:pt x="97" y="46"/>
                </a:lnTo>
                <a:lnTo>
                  <a:pt x="83" y="40"/>
                </a:lnTo>
                <a:lnTo>
                  <a:pt x="64" y="33"/>
                </a:lnTo>
                <a:lnTo>
                  <a:pt x="44" y="25"/>
                </a:lnTo>
                <a:lnTo>
                  <a:pt x="27" y="17"/>
                </a:lnTo>
                <a:lnTo>
                  <a:pt x="12" y="10"/>
                </a:lnTo>
                <a:lnTo>
                  <a:pt x="1" y="5"/>
                </a:lnTo>
                <a:lnTo>
                  <a:pt x="0" y="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12" name="Freeform 86"/>
          <p:cNvSpPr>
            <a:spLocks/>
          </p:cNvSpPr>
          <p:nvPr/>
        </p:nvSpPr>
        <p:spPr bwMode="auto">
          <a:xfrm>
            <a:off x="8777288" y="4754563"/>
            <a:ext cx="63500" cy="80962"/>
          </a:xfrm>
          <a:custGeom>
            <a:avLst/>
            <a:gdLst>
              <a:gd name="T0" fmla="*/ 0 w 79"/>
              <a:gd name="T1" fmla="*/ 0 h 51"/>
              <a:gd name="T2" fmla="*/ 2147483647 w 79"/>
              <a:gd name="T3" fmla="*/ 0 h 51"/>
              <a:gd name="T4" fmla="*/ 2147483647 w 79"/>
              <a:gd name="T5" fmla="*/ 2147483647 h 51"/>
              <a:gd name="T6" fmla="*/ 2147483647 w 79"/>
              <a:gd name="T7" fmla="*/ 2147483647 h 51"/>
              <a:gd name="T8" fmla="*/ 2147483647 w 79"/>
              <a:gd name="T9" fmla="*/ 2147483647 h 51"/>
              <a:gd name="T10" fmla="*/ 2147483647 w 79"/>
              <a:gd name="T11" fmla="*/ 2147483647 h 51"/>
              <a:gd name="T12" fmla="*/ 2147483647 w 79"/>
              <a:gd name="T13" fmla="*/ 2147483647 h 51"/>
              <a:gd name="T14" fmla="*/ 2147483647 w 79"/>
              <a:gd name="T15" fmla="*/ 2147483647 h 51"/>
              <a:gd name="T16" fmla="*/ 2147483647 w 79"/>
              <a:gd name="T17" fmla="*/ 2147483647 h 51"/>
              <a:gd name="T18" fmla="*/ 2147483647 w 79"/>
              <a:gd name="T19" fmla="*/ 2147483647 h 51"/>
              <a:gd name="T20" fmla="*/ 2147483647 w 79"/>
              <a:gd name="T21" fmla="*/ 2147483647 h 51"/>
              <a:gd name="T22" fmla="*/ 2147483647 w 79"/>
              <a:gd name="T23" fmla="*/ 2147483647 h 51"/>
              <a:gd name="T24" fmla="*/ 2147483647 w 79"/>
              <a:gd name="T25" fmla="*/ 2147483647 h 51"/>
              <a:gd name="T26" fmla="*/ 2147483647 w 79"/>
              <a:gd name="T27" fmla="*/ 2147483647 h 51"/>
              <a:gd name="T28" fmla="*/ 2147483647 w 79"/>
              <a:gd name="T29" fmla="*/ 2147483647 h 51"/>
              <a:gd name="T30" fmla="*/ 2147483647 w 79"/>
              <a:gd name="T31" fmla="*/ 2147483647 h 51"/>
              <a:gd name="T32" fmla="*/ 0 w 79"/>
              <a:gd name="T33" fmla="*/ 0 h 5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9"/>
              <a:gd name="T52" fmla="*/ 0 h 51"/>
              <a:gd name="T53" fmla="*/ 79 w 79"/>
              <a:gd name="T54" fmla="*/ 51 h 5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9" h="51">
                <a:moveTo>
                  <a:pt x="0" y="0"/>
                </a:moveTo>
                <a:lnTo>
                  <a:pt x="6" y="0"/>
                </a:lnTo>
                <a:lnTo>
                  <a:pt x="16" y="3"/>
                </a:lnTo>
                <a:lnTo>
                  <a:pt x="29" y="10"/>
                </a:lnTo>
                <a:lnTo>
                  <a:pt x="43" y="18"/>
                </a:lnTo>
                <a:lnTo>
                  <a:pt x="58" y="28"/>
                </a:lnTo>
                <a:lnTo>
                  <a:pt x="69" y="38"/>
                </a:lnTo>
                <a:lnTo>
                  <a:pt x="77" y="45"/>
                </a:lnTo>
                <a:lnTo>
                  <a:pt x="79" y="51"/>
                </a:lnTo>
                <a:lnTo>
                  <a:pt x="73" y="47"/>
                </a:lnTo>
                <a:lnTo>
                  <a:pt x="62" y="41"/>
                </a:lnTo>
                <a:lnTo>
                  <a:pt x="49" y="34"/>
                </a:lnTo>
                <a:lnTo>
                  <a:pt x="35" y="26"/>
                </a:lnTo>
                <a:lnTo>
                  <a:pt x="22" y="18"/>
                </a:lnTo>
                <a:lnTo>
                  <a:pt x="11" y="10"/>
                </a:lnTo>
                <a:lnTo>
                  <a:pt x="3" y="4"/>
                </a:lnTo>
                <a:lnTo>
                  <a:pt x="0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13" name="Freeform 87"/>
          <p:cNvSpPr>
            <a:spLocks/>
          </p:cNvSpPr>
          <p:nvPr/>
        </p:nvSpPr>
        <p:spPr bwMode="auto">
          <a:xfrm>
            <a:off x="8785225" y="4816475"/>
            <a:ext cx="46038" cy="33338"/>
          </a:xfrm>
          <a:custGeom>
            <a:avLst/>
            <a:gdLst>
              <a:gd name="T0" fmla="*/ 0 w 59"/>
              <a:gd name="T1" fmla="*/ 2147483647 h 21"/>
              <a:gd name="T2" fmla="*/ 2147483647 w 59"/>
              <a:gd name="T3" fmla="*/ 0 h 21"/>
              <a:gd name="T4" fmla="*/ 2147483647 w 59"/>
              <a:gd name="T5" fmla="*/ 0 h 21"/>
              <a:gd name="T6" fmla="*/ 2147483647 w 59"/>
              <a:gd name="T7" fmla="*/ 2147483647 h 21"/>
              <a:gd name="T8" fmla="*/ 2147483647 w 59"/>
              <a:gd name="T9" fmla="*/ 2147483647 h 21"/>
              <a:gd name="T10" fmla="*/ 2147483647 w 59"/>
              <a:gd name="T11" fmla="*/ 2147483647 h 21"/>
              <a:gd name="T12" fmla="*/ 2147483647 w 59"/>
              <a:gd name="T13" fmla="*/ 2147483647 h 21"/>
              <a:gd name="T14" fmla="*/ 2147483647 w 59"/>
              <a:gd name="T15" fmla="*/ 2147483647 h 21"/>
              <a:gd name="T16" fmla="*/ 2147483647 w 59"/>
              <a:gd name="T17" fmla="*/ 2147483647 h 21"/>
              <a:gd name="T18" fmla="*/ 2147483647 w 59"/>
              <a:gd name="T19" fmla="*/ 2147483647 h 21"/>
              <a:gd name="T20" fmla="*/ 2147483647 w 59"/>
              <a:gd name="T21" fmla="*/ 2147483647 h 21"/>
              <a:gd name="T22" fmla="*/ 2147483647 w 59"/>
              <a:gd name="T23" fmla="*/ 2147483647 h 21"/>
              <a:gd name="T24" fmla="*/ 2147483647 w 59"/>
              <a:gd name="T25" fmla="*/ 2147483647 h 21"/>
              <a:gd name="T26" fmla="*/ 2147483647 w 59"/>
              <a:gd name="T27" fmla="*/ 2147483647 h 21"/>
              <a:gd name="T28" fmla="*/ 2147483647 w 59"/>
              <a:gd name="T29" fmla="*/ 2147483647 h 21"/>
              <a:gd name="T30" fmla="*/ 0 w 59"/>
              <a:gd name="T31" fmla="*/ 2147483647 h 21"/>
              <a:gd name="T32" fmla="*/ 0 w 59"/>
              <a:gd name="T33" fmla="*/ 2147483647 h 2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9"/>
              <a:gd name="T52" fmla="*/ 0 h 21"/>
              <a:gd name="T53" fmla="*/ 59 w 59"/>
              <a:gd name="T54" fmla="*/ 21 h 2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9" h="21">
                <a:moveTo>
                  <a:pt x="0" y="2"/>
                </a:moveTo>
                <a:lnTo>
                  <a:pt x="2" y="0"/>
                </a:lnTo>
                <a:lnTo>
                  <a:pt x="11" y="0"/>
                </a:lnTo>
                <a:lnTo>
                  <a:pt x="20" y="1"/>
                </a:lnTo>
                <a:lnTo>
                  <a:pt x="31" y="3"/>
                </a:lnTo>
                <a:lnTo>
                  <a:pt x="41" y="6"/>
                </a:lnTo>
                <a:lnTo>
                  <a:pt x="49" y="10"/>
                </a:lnTo>
                <a:lnTo>
                  <a:pt x="56" y="15"/>
                </a:lnTo>
                <a:lnTo>
                  <a:pt x="59" y="21"/>
                </a:lnTo>
                <a:lnTo>
                  <a:pt x="52" y="16"/>
                </a:lnTo>
                <a:lnTo>
                  <a:pt x="43" y="13"/>
                </a:lnTo>
                <a:lnTo>
                  <a:pt x="32" y="11"/>
                </a:lnTo>
                <a:lnTo>
                  <a:pt x="21" y="9"/>
                </a:lnTo>
                <a:lnTo>
                  <a:pt x="11" y="8"/>
                </a:lnTo>
                <a:lnTo>
                  <a:pt x="4" y="7"/>
                </a:lnTo>
                <a:lnTo>
                  <a:pt x="0" y="5"/>
                </a:lnTo>
                <a:lnTo>
                  <a:pt x="0" y="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14" name="Freeform 88"/>
          <p:cNvSpPr>
            <a:spLocks/>
          </p:cNvSpPr>
          <p:nvPr/>
        </p:nvSpPr>
        <p:spPr bwMode="auto">
          <a:xfrm>
            <a:off x="8837613" y="4389438"/>
            <a:ext cx="38100" cy="65087"/>
          </a:xfrm>
          <a:custGeom>
            <a:avLst/>
            <a:gdLst>
              <a:gd name="T0" fmla="*/ 2147483647 w 47"/>
              <a:gd name="T1" fmla="*/ 2147483647 h 41"/>
              <a:gd name="T2" fmla="*/ 2147483647 w 47"/>
              <a:gd name="T3" fmla="*/ 2147483647 h 41"/>
              <a:gd name="T4" fmla="*/ 2147483647 w 47"/>
              <a:gd name="T5" fmla="*/ 2147483647 h 41"/>
              <a:gd name="T6" fmla="*/ 2147483647 w 47"/>
              <a:gd name="T7" fmla="*/ 2147483647 h 41"/>
              <a:gd name="T8" fmla="*/ 2147483647 w 47"/>
              <a:gd name="T9" fmla="*/ 2147483647 h 41"/>
              <a:gd name="T10" fmla="*/ 2147483647 w 47"/>
              <a:gd name="T11" fmla="*/ 2147483647 h 41"/>
              <a:gd name="T12" fmla="*/ 2147483647 w 47"/>
              <a:gd name="T13" fmla="*/ 2147483647 h 41"/>
              <a:gd name="T14" fmla="*/ 0 w 47"/>
              <a:gd name="T15" fmla="*/ 2147483647 h 41"/>
              <a:gd name="T16" fmla="*/ 2147483647 w 47"/>
              <a:gd name="T17" fmla="*/ 2147483647 h 41"/>
              <a:gd name="T18" fmla="*/ 2147483647 w 47"/>
              <a:gd name="T19" fmla="*/ 0 h 41"/>
              <a:gd name="T20" fmla="*/ 2147483647 w 47"/>
              <a:gd name="T21" fmla="*/ 2147483647 h 41"/>
              <a:gd name="T22" fmla="*/ 2147483647 w 47"/>
              <a:gd name="T23" fmla="*/ 2147483647 h 41"/>
              <a:gd name="T24" fmla="*/ 2147483647 w 47"/>
              <a:gd name="T25" fmla="*/ 2147483647 h 41"/>
              <a:gd name="T26" fmla="*/ 2147483647 w 47"/>
              <a:gd name="T27" fmla="*/ 2147483647 h 41"/>
              <a:gd name="T28" fmla="*/ 2147483647 w 47"/>
              <a:gd name="T29" fmla="*/ 2147483647 h 41"/>
              <a:gd name="T30" fmla="*/ 2147483647 w 47"/>
              <a:gd name="T31" fmla="*/ 2147483647 h 41"/>
              <a:gd name="T32" fmla="*/ 2147483647 w 47"/>
              <a:gd name="T33" fmla="*/ 2147483647 h 4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7"/>
              <a:gd name="T52" fmla="*/ 0 h 41"/>
              <a:gd name="T53" fmla="*/ 47 w 47"/>
              <a:gd name="T54" fmla="*/ 41 h 4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7" h="41">
                <a:moveTo>
                  <a:pt x="47" y="41"/>
                </a:moveTo>
                <a:lnTo>
                  <a:pt x="43" y="39"/>
                </a:lnTo>
                <a:lnTo>
                  <a:pt x="36" y="34"/>
                </a:lnTo>
                <a:lnTo>
                  <a:pt x="27" y="29"/>
                </a:lnTo>
                <a:lnTo>
                  <a:pt x="17" y="23"/>
                </a:lnTo>
                <a:lnTo>
                  <a:pt x="9" y="17"/>
                </a:lnTo>
                <a:lnTo>
                  <a:pt x="2" y="10"/>
                </a:lnTo>
                <a:lnTo>
                  <a:pt x="0" y="5"/>
                </a:lnTo>
                <a:lnTo>
                  <a:pt x="2" y="1"/>
                </a:lnTo>
                <a:lnTo>
                  <a:pt x="8" y="0"/>
                </a:lnTo>
                <a:lnTo>
                  <a:pt x="13" y="3"/>
                </a:lnTo>
                <a:lnTo>
                  <a:pt x="20" y="8"/>
                </a:lnTo>
                <a:lnTo>
                  <a:pt x="27" y="14"/>
                </a:lnTo>
                <a:lnTo>
                  <a:pt x="32" y="23"/>
                </a:lnTo>
                <a:lnTo>
                  <a:pt x="39" y="30"/>
                </a:lnTo>
                <a:lnTo>
                  <a:pt x="43" y="37"/>
                </a:lnTo>
                <a:lnTo>
                  <a:pt x="47" y="4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15" name="Freeform 89"/>
          <p:cNvSpPr>
            <a:spLocks/>
          </p:cNvSpPr>
          <p:nvPr/>
        </p:nvSpPr>
        <p:spPr bwMode="auto">
          <a:xfrm>
            <a:off x="8867775" y="4365625"/>
            <a:ext cx="9525" cy="76200"/>
          </a:xfrm>
          <a:custGeom>
            <a:avLst/>
            <a:gdLst>
              <a:gd name="T0" fmla="*/ 2147483647 w 12"/>
              <a:gd name="T1" fmla="*/ 2147483647 h 48"/>
              <a:gd name="T2" fmla="*/ 2147483647 w 12"/>
              <a:gd name="T3" fmla="*/ 2147483647 h 48"/>
              <a:gd name="T4" fmla="*/ 2147483647 w 12"/>
              <a:gd name="T5" fmla="*/ 2147483647 h 48"/>
              <a:gd name="T6" fmla="*/ 2147483647 w 12"/>
              <a:gd name="T7" fmla="*/ 2147483647 h 48"/>
              <a:gd name="T8" fmla="*/ 2147483647 w 12"/>
              <a:gd name="T9" fmla="*/ 0 h 48"/>
              <a:gd name="T10" fmla="*/ 0 w 12"/>
              <a:gd name="T11" fmla="*/ 2147483647 h 48"/>
              <a:gd name="T12" fmla="*/ 2147483647 w 12"/>
              <a:gd name="T13" fmla="*/ 2147483647 h 48"/>
              <a:gd name="T14" fmla="*/ 2147483647 w 12"/>
              <a:gd name="T15" fmla="*/ 2147483647 h 48"/>
              <a:gd name="T16" fmla="*/ 2147483647 w 12"/>
              <a:gd name="T17" fmla="*/ 2147483647 h 4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2"/>
              <a:gd name="T28" fmla="*/ 0 h 48"/>
              <a:gd name="T29" fmla="*/ 12 w 12"/>
              <a:gd name="T30" fmla="*/ 48 h 4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2" h="48">
                <a:moveTo>
                  <a:pt x="8" y="48"/>
                </a:moveTo>
                <a:lnTo>
                  <a:pt x="10" y="39"/>
                </a:lnTo>
                <a:lnTo>
                  <a:pt x="12" y="22"/>
                </a:lnTo>
                <a:lnTo>
                  <a:pt x="12" y="7"/>
                </a:lnTo>
                <a:lnTo>
                  <a:pt x="7" y="0"/>
                </a:lnTo>
                <a:lnTo>
                  <a:pt x="0" y="6"/>
                </a:lnTo>
                <a:lnTo>
                  <a:pt x="2" y="19"/>
                </a:lnTo>
                <a:lnTo>
                  <a:pt x="4" y="36"/>
                </a:lnTo>
                <a:lnTo>
                  <a:pt x="8" y="48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16" name="Freeform 90"/>
          <p:cNvSpPr>
            <a:spLocks/>
          </p:cNvSpPr>
          <p:nvPr/>
        </p:nvSpPr>
        <p:spPr bwMode="auto">
          <a:xfrm>
            <a:off x="8874125" y="4384675"/>
            <a:ext cx="42863" cy="71438"/>
          </a:xfrm>
          <a:custGeom>
            <a:avLst/>
            <a:gdLst>
              <a:gd name="T0" fmla="*/ 0 w 54"/>
              <a:gd name="T1" fmla="*/ 2147483647 h 45"/>
              <a:gd name="T2" fmla="*/ 2147483647 w 54"/>
              <a:gd name="T3" fmla="*/ 2147483647 h 45"/>
              <a:gd name="T4" fmla="*/ 2147483647 w 54"/>
              <a:gd name="T5" fmla="*/ 2147483647 h 45"/>
              <a:gd name="T6" fmla="*/ 2147483647 w 54"/>
              <a:gd name="T7" fmla="*/ 2147483647 h 45"/>
              <a:gd name="T8" fmla="*/ 2147483647 w 54"/>
              <a:gd name="T9" fmla="*/ 2147483647 h 45"/>
              <a:gd name="T10" fmla="*/ 2147483647 w 54"/>
              <a:gd name="T11" fmla="*/ 2147483647 h 45"/>
              <a:gd name="T12" fmla="*/ 2147483647 w 54"/>
              <a:gd name="T13" fmla="*/ 2147483647 h 45"/>
              <a:gd name="T14" fmla="*/ 2147483647 w 54"/>
              <a:gd name="T15" fmla="*/ 0 h 45"/>
              <a:gd name="T16" fmla="*/ 2147483647 w 54"/>
              <a:gd name="T17" fmla="*/ 2147483647 h 45"/>
              <a:gd name="T18" fmla="*/ 2147483647 w 54"/>
              <a:gd name="T19" fmla="*/ 2147483647 h 45"/>
              <a:gd name="T20" fmla="*/ 2147483647 w 54"/>
              <a:gd name="T21" fmla="*/ 2147483647 h 45"/>
              <a:gd name="T22" fmla="*/ 2147483647 w 54"/>
              <a:gd name="T23" fmla="*/ 2147483647 h 45"/>
              <a:gd name="T24" fmla="*/ 2147483647 w 54"/>
              <a:gd name="T25" fmla="*/ 2147483647 h 45"/>
              <a:gd name="T26" fmla="*/ 2147483647 w 54"/>
              <a:gd name="T27" fmla="*/ 2147483647 h 45"/>
              <a:gd name="T28" fmla="*/ 2147483647 w 54"/>
              <a:gd name="T29" fmla="*/ 2147483647 h 45"/>
              <a:gd name="T30" fmla="*/ 2147483647 w 54"/>
              <a:gd name="T31" fmla="*/ 2147483647 h 45"/>
              <a:gd name="T32" fmla="*/ 0 w 54"/>
              <a:gd name="T33" fmla="*/ 2147483647 h 4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4"/>
              <a:gd name="T52" fmla="*/ 0 h 45"/>
              <a:gd name="T53" fmla="*/ 54 w 54"/>
              <a:gd name="T54" fmla="*/ 45 h 4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4" h="45">
                <a:moveTo>
                  <a:pt x="0" y="45"/>
                </a:moveTo>
                <a:lnTo>
                  <a:pt x="6" y="39"/>
                </a:lnTo>
                <a:lnTo>
                  <a:pt x="12" y="32"/>
                </a:lnTo>
                <a:lnTo>
                  <a:pt x="20" y="24"/>
                </a:lnTo>
                <a:lnTo>
                  <a:pt x="28" y="15"/>
                </a:lnTo>
                <a:lnTo>
                  <a:pt x="36" y="8"/>
                </a:lnTo>
                <a:lnTo>
                  <a:pt x="44" y="3"/>
                </a:lnTo>
                <a:lnTo>
                  <a:pt x="50" y="0"/>
                </a:lnTo>
                <a:lnTo>
                  <a:pt x="54" y="1"/>
                </a:lnTo>
                <a:lnTo>
                  <a:pt x="54" y="5"/>
                </a:lnTo>
                <a:lnTo>
                  <a:pt x="50" y="10"/>
                </a:lnTo>
                <a:lnTo>
                  <a:pt x="42" y="16"/>
                </a:lnTo>
                <a:lnTo>
                  <a:pt x="34" y="24"/>
                </a:lnTo>
                <a:lnTo>
                  <a:pt x="23" y="30"/>
                </a:lnTo>
                <a:lnTo>
                  <a:pt x="14" y="36"/>
                </a:lnTo>
                <a:lnTo>
                  <a:pt x="6" y="41"/>
                </a:lnTo>
                <a:lnTo>
                  <a:pt x="0" y="45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17" name="Freeform 91"/>
          <p:cNvSpPr>
            <a:spLocks/>
          </p:cNvSpPr>
          <p:nvPr/>
        </p:nvSpPr>
        <p:spPr bwMode="auto">
          <a:xfrm>
            <a:off x="8839200" y="4829175"/>
            <a:ext cx="61913" cy="23813"/>
          </a:xfrm>
          <a:custGeom>
            <a:avLst/>
            <a:gdLst>
              <a:gd name="T0" fmla="*/ 0 w 78"/>
              <a:gd name="T1" fmla="*/ 2147483647 h 15"/>
              <a:gd name="T2" fmla="*/ 2147483647 w 78"/>
              <a:gd name="T3" fmla="*/ 2147483647 h 15"/>
              <a:gd name="T4" fmla="*/ 2147483647 w 78"/>
              <a:gd name="T5" fmla="*/ 2147483647 h 15"/>
              <a:gd name="T6" fmla="*/ 2147483647 w 78"/>
              <a:gd name="T7" fmla="*/ 0 h 15"/>
              <a:gd name="T8" fmla="*/ 2147483647 w 78"/>
              <a:gd name="T9" fmla="*/ 0 h 15"/>
              <a:gd name="T10" fmla="*/ 2147483647 w 78"/>
              <a:gd name="T11" fmla="*/ 0 h 15"/>
              <a:gd name="T12" fmla="*/ 2147483647 w 78"/>
              <a:gd name="T13" fmla="*/ 2147483647 h 15"/>
              <a:gd name="T14" fmla="*/ 2147483647 w 78"/>
              <a:gd name="T15" fmla="*/ 2147483647 h 15"/>
              <a:gd name="T16" fmla="*/ 2147483647 w 78"/>
              <a:gd name="T17" fmla="*/ 2147483647 h 15"/>
              <a:gd name="T18" fmla="*/ 2147483647 w 78"/>
              <a:gd name="T19" fmla="*/ 2147483647 h 15"/>
              <a:gd name="T20" fmla="*/ 2147483647 w 78"/>
              <a:gd name="T21" fmla="*/ 2147483647 h 15"/>
              <a:gd name="T22" fmla="*/ 2147483647 w 78"/>
              <a:gd name="T23" fmla="*/ 2147483647 h 15"/>
              <a:gd name="T24" fmla="*/ 2147483647 w 78"/>
              <a:gd name="T25" fmla="*/ 2147483647 h 15"/>
              <a:gd name="T26" fmla="*/ 2147483647 w 78"/>
              <a:gd name="T27" fmla="*/ 2147483647 h 15"/>
              <a:gd name="T28" fmla="*/ 2147483647 w 78"/>
              <a:gd name="T29" fmla="*/ 2147483647 h 15"/>
              <a:gd name="T30" fmla="*/ 2147483647 w 78"/>
              <a:gd name="T31" fmla="*/ 2147483647 h 15"/>
              <a:gd name="T32" fmla="*/ 0 w 78"/>
              <a:gd name="T33" fmla="*/ 2147483647 h 1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8"/>
              <a:gd name="T52" fmla="*/ 0 h 15"/>
              <a:gd name="T53" fmla="*/ 78 w 78"/>
              <a:gd name="T54" fmla="*/ 15 h 1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8" h="15">
                <a:moveTo>
                  <a:pt x="0" y="2"/>
                </a:moveTo>
                <a:lnTo>
                  <a:pt x="9" y="1"/>
                </a:lnTo>
                <a:lnTo>
                  <a:pt x="20" y="1"/>
                </a:lnTo>
                <a:lnTo>
                  <a:pt x="34" y="0"/>
                </a:lnTo>
                <a:lnTo>
                  <a:pt x="46" y="0"/>
                </a:lnTo>
                <a:lnTo>
                  <a:pt x="58" y="0"/>
                </a:lnTo>
                <a:lnTo>
                  <a:pt x="68" y="2"/>
                </a:lnTo>
                <a:lnTo>
                  <a:pt x="75" y="5"/>
                </a:lnTo>
                <a:lnTo>
                  <a:pt x="78" y="10"/>
                </a:lnTo>
                <a:lnTo>
                  <a:pt x="75" y="14"/>
                </a:lnTo>
                <a:lnTo>
                  <a:pt x="68" y="15"/>
                </a:lnTo>
                <a:lnTo>
                  <a:pt x="59" y="14"/>
                </a:lnTo>
                <a:lnTo>
                  <a:pt x="47" y="12"/>
                </a:lnTo>
                <a:lnTo>
                  <a:pt x="34" y="10"/>
                </a:lnTo>
                <a:lnTo>
                  <a:pt x="21" y="6"/>
                </a:lnTo>
                <a:lnTo>
                  <a:pt x="9" y="3"/>
                </a:lnTo>
                <a:lnTo>
                  <a:pt x="0" y="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18" name="Freeform 92"/>
          <p:cNvSpPr>
            <a:spLocks/>
          </p:cNvSpPr>
          <p:nvPr/>
        </p:nvSpPr>
        <p:spPr bwMode="auto">
          <a:xfrm>
            <a:off x="8828088" y="4849813"/>
            <a:ext cx="58737" cy="44450"/>
          </a:xfrm>
          <a:custGeom>
            <a:avLst/>
            <a:gdLst>
              <a:gd name="T0" fmla="*/ 0 w 75"/>
              <a:gd name="T1" fmla="*/ 0 h 28"/>
              <a:gd name="T2" fmla="*/ 2147483647 w 75"/>
              <a:gd name="T3" fmla="*/ 2147483647 h 28"/>
              <a:gd name="T4" fmla="*/ 2147483647 w 75"/>
              <a:gd name="T5" fmla="*/ 2147483647 h 28"/>
              <a:gd name="T6" fmla="*/ 2147483647 w 75"/>
              <a:gd name="T7" fmla="*/ 2147483647 h 28"/>
              <a:gd name="T8" fmla="*/ 2147483647 w 75"/>
              <a:gd name="T9" fmla="*/ 2147483647 h 28"/>
              <a:gd name="T10" fmla="*/ 2147483647 w 75"/>
              <a:gd name="T11" fmla="*/ 2147483647 h 28"/>
              <a:gd name="T12" fmla="*/ 2147483647 w 75"/>
              <a:gd name="T13" fmla="*/ 2147483647 h 28"/>
              <a:gd name="T14" fmla="*/ 2147483647 w 75"/>
              <a:gd name="T15" fmla="*/ 2147483647 h 28"/>
              <a:gd name="T16" fmla="*/ 2147483647 w 75"/>
              <a:gd name="T17" fmla="*/ 2147483647 h 28"/>
              <a:gd name="T18" fmla="*/ 2147483647 w 75"/>
              <a:gd name="T19" fmla="*/ 2147483647 h 28"/>
              <a:gd name="T20" fmla="*/ 2147483647 w 75"/>
              <a:gd name="T21" fmla="*/ 2147483647 h 28"/>
              <a:gd name="T22" fmla="*/ 2147483647 w 75"/>
              <a:gd name="T23" fmla="*/ 2147483647 h 28"/>
              <a:gd name="T24" fmla="*/ 2147483647 w 75"/>
              <a:gd name="T25" fmla="*/ 2147483647 h 28"/>
              <a:gd name="T26" fmla="*/ 2147483647 w 75"/>
              <a:gd name="T27" fmla="*/ 2147483647 h 28"/>
              <a:gd name="T28" fmla="*/ 2147483647 w 75"/>
              <a:gd name="T29" fmla="*/ 2147483647 h 28"/>
              <a:gd name="T30" fmla="*/ 2147483647 w 75"/>
              <a:gd name="T31" fmla="*/ 2147483647 h 28"/>
              <a:gd name="T32" fmla="*/ 0 w 75"/>
              <a:gd name="T33" fmla="*/ 0 h 2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5"/>
              <a:gd name="T52" fmla="*/ 0 h 28"/>
              <a:gd name="T53" fmla="*/ 75 w 75"/>
              <a:gd name="T54" fmla="*/ 28 h 2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5" h="28">
                <a:moveTo>
                  <a:pt x="0" y="0"/>
                </a:moveTo>
                <a:lnTo>
                  <a:pt x="8" y="1"/>
                </a:lnTo>
                <a:lnTo>
                  <a:pt x="19" y="2"/>
                </a:lnTo>
                <a:lnTo>
                  <a:pt x="31" y="5"/>
                </a:lnTo>
                <a:lnTo>
                  <a:pt x="43" y="8"/>
                </a:lnTo>
                <a:lnTo>
                  <a:pt x="55" y="12"/>
                </a:lnTo>
                <a:lnTo>
                  <a:pt x="66" y="16"/>
                </a:lnTo>
                <a:lnTo>
                  <a:pt x="73" y="20"/>
                </a:lnTo>
                <a:lnTo>
                  <a:pt x="75" y="25"/>
                </a:lnTo>
                <a:lnTo>
                  <a:pt x="73" y="28"/>
                </a:lnTo>
                <a:lnTo>
                  <a:pt x="65" y="27"/>
                </a:lnTo>
                <a:lnTo>
                  <a:pt x="54" y="24"/>
                </a:lnTo>
                <a:lnTo>
                  <a:pt x="42" y="19"/>
                </a:lnTo>
                <a:lnTo>
                  <a:pt x="28" y="14"/>
                </a:lnTo>
                <a:lnTo>
                  <a:pt x="16" y="8"/>
                </a:lnTo>
                <a:lnTo>
                  <a:pt x="6" y="3"/>
                </a:lnTo>
                <a:lnTo>
                  <a:pt x="0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19" name="Freeform 93"/>
          <p:cNvSpPr>
            <a:spLocks/>
          </p:cNvSpPr>
          <p:nvPr/>
        </p:nvSpPr>
        <p:spPr bwMode="auto">
          <a:xfrm>
            <a:off x="8842375" y="4791075"/>
            <a:ext cx="60325" cy="22225"/>
          </a:xfrm>
          <a:custGeom>
            <a:avLst/>
            <a:gdLst>
              <a:gd name="T0" fmla="*/ 0 w 75"/>
              <a:gd name="T1" fmla="*/ 2147483647 h 14"/>
              <a:gd name="T2" fmla="*/ 2147483647 w 75"/>
              <a:gd name="T3" fmla="*/ 2147483647 h 14"/>
              <a:gd name="T4" fmla="*/ 2147483647 w 75"/>
              <a:gd name="T5" fmla="*/ 2147483647 h 14"/>
              <a:gd name="T6" fmla="*/ 2147483647 w 75"/>
              <a:gd name="T7" fmla="*/ 2147483647 h 14"/>
              <a:gd name="T8" fmla="*/ 2147483647 w 75"/>
              <a:gd name="T9" fmla="*/ 0 h 14"/>
              <a:gd name="T10" fmla="*/ 2147483647 w 75"/>
              <a:gd name="T11" fmla="*/ 0 h 14"/>
              <a:gd name="T12" fmla="*/ 2147483647 w 75"/>
              <a:gd name="T13" fmla="*/ 2147483647 h 14"/>
              <a:gd name="T14" fmla="*/ 2147483647 w 75"/>
              <a:gd name="T15" fmla="*/ 2147483647 h 14"/>
              <a:gd name="T16" fmla="*/ 2147483647 w 75"/>
              <a:gd name="T17" fmla="*/ 2147483647 h 14"/>
              <a:gd name="T18" fmla="*/ 2147483647 w 75"/>
              <a:gd name="T19" fmla="*/ 2147483647 h 14"/>
              <a:gd name="T20" fmla="*/ 2147483647 w 75"/>
              <a:gd name="T21" fmla="*/ 2147483647 h 14"/>
              <a:gd name="T22" fmla="*/ 2147483647 w 75"/>
              <a:gd name="T23" fmla="*/ 2147483647 h 14"/>
              <a:gd name="T24" fmla="*/ 2147483647 w 75"/>
              <a:gd name="T25" fmla="*/ 2147483647 h 14"/>
              <a:gd name="T26" fmla="*/ 2147483647 w 75"/>
              <a:gd name="T27" fmla="*/ 2147483647 h 14"/>
              <a:gd name="T28" fmla="*/ 2147483647 w 75"/>
              <a:gd name="T29" fmla="*/ 2147483647 h 14"/>
              <a:gd name="T30" fmla="*/ 2147483647 w 75"/>
              <a:gd name="T31" fmla="*/ 2147483647 h 14"/>
              <a:gd name="T32" fmla="*/ 0 w 75"/>
              <a:gd name="T33" fmla="*/ 2147483647 h 1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5"/>
              <a:gd name="T52" fmla="*/ 0 h 14"/>
              <a:gd name="T53" fmla="*/ 75 w 75"/>
              <a:gd name="T54" fmla="*/ 14 h 1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5" h="14">
                <a:moveTo>
                  <a:pt x="0" y="7"/>
                </a:moveTo>
                <a:lnTo>
                  <a:pt x="4" y="5"/>
                </a:lnTo>
                <a:lnTo>
                  <a:pt x="12" y="2"/>
                </a:lnTo>
                <a:lnTo>
                  <a:pt x="23" y="1"/>
                </a:lnTo>
                <a:lnTo>
                  <a:pt x="36" y="0"/>
                </a:lnTo>
                <a:lnTo>
                  <a:pt x="50" y="0"/>
                </a:lnTo>
                <a:lnTo>
                  <a:pt x="60" y="2"/>
                </a:lnTo>
                <a:lnTo>
                  <a:pt x="70" y="5"/>
                </a:lnTo>
                <a:lnTo>
                  <a:pt x="75" y="9"/>
                </a:lnTo>
                <a:lnTo>
                  <a:pt x="75" y="13"/>
                </a:lnTo>
                <a:lnTo>
                  <a:pt x="70" y="14"/>
                </a:lnTo>
                <a:lnTo>
                  <a:pt x="60" y="14"/>
                </a:lnTo>
                <a:lnTo>
                  <a:pt x="48" y="12"/>
                </a:lnTo>
                <a:lnTo>
                  <a:pt x="35" y="11"/>
                </a:lnTo>
                <a:lnTo>
                  <a:pt x="22" y="9"/>
                </a:lnTo>
                <a:lnTo>
                  <a:pt x="9" y="7"/>
                </a:lnTo>
                <a:lnTo>
                  <a:pt x="0" y="7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0" name="Freeform 94"/>
          <p:cNvSpPr>
            <a:spLocks/>
          </p:cNvSpPr>
          <p:nvPr/>
        </p:nvSpPr>
        <p:spPr bwMode="auto">
          <a:xfrm>
            <a:off x="8855075" y="4757738"/>
            <a:ext cx="63500" cy="15875"/>
          </a:xfrm>
          <a:custGeom>
            <a:avLst/>
            <a:gdLst>
              <a:gd name="T0" fmla="*/ 0 w 79"/>
              <a:gd name="T1" fmla="*/ 2147483647 h 10"/>
              <a:gd name="T2" fmla="*/ 2147483647 w 79"/>
              <a:gd name="T3" fmla="*/ 2147483647 h 10"/>
              <a:gd name="T4" fmla="*/ 2147483647 w 79"/>
              <a:gd name="T5" fmla="*/ 2147483647 h 10"/>
              <a:gd name="T6" fmla="*/ 2147483647 w 79"/>
              <a:gd name="T7" fmla="*/ 2147483647 h 10"/>
              <a:gd name="T8" fmla="*/ 2147483647 w 79"/>
              <a:gd name="T9" fmla="*/ 2147483647 h 10"/>
              <a:gd name="T10" fmla="*/ 2147483647 w 79"/>
              <a:gd name="T11" fmla="*/ 0 h 10"/>
              <a:gd name="T12" fmla="*/ 2147483647 w 79"/>
              <a:gd name="T13" fmla="*/ 0 h 10"/>
              <a:gd name="T14" fmla="*/ 2147483647 w 79"/>
              <a:gd name="T15" fmla="*/ 2147483647 h 10"/>
              <a:gd name="T16" fmla="*/ 2147483647 w 79"/>
              <a:gd name="T17" fmla="*/ 2147483647 h 10"/>
              <a:gd name="T18" fmla="*/ 2147483647 w 79"/>
              <a:gd name="T19" fmla="*/ 2147483647 h 10"/>
              <a:gd name="T20" fmla="*/ 2147483647 w 79"/>
              <a:gd name="T21" fmla="*/ 2147483647 h 10"/>
              <a:gd name="T22" fmla="*/ 2147483647 w 79"/>
              <a:gd name="T23" fmla="*/ 2147483647 h 10"/>
              <a:gd name="T24" fmla="*/ 2147483647 w 79"/>
              <a:gd name="T25" fmla="*/ 2147483647 h 10"/>
              <a:gd name="T26" fmla="*/ 2147483647 w 79"/>
              <a:gd name="T27" fmla="*/ 2147483647 h 10"/>
              <a:gd name="T28" fmla="*/ 2147483647 w 79"/>
              <a:gd name="T29" fmla="*/ 2147483647 h 10"/>
              <a:gd name="T30" fmla="*/ 2147483647 w 79"/>
              <a:gd name="T31" fmla="*/ 2147483647 h 10"/>
              <a:gd name="T32" fmla="*/ 0 w 79"/>
              <a:gd name="T33" fmla="*/ 2147483647 h 1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9"/>
              <a:gd name="T52" fmla="*/ 0 h 10"/>
              <a:gd name="T53" fmla="*/ 79 w 79"/>
              <a:gd name="T54" fmla="*/ 10 h 1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9" h="10">
                <a:moveTo>
                  <a:pt x="0" y="9"/>
                </a:moveTo>
                <a:lnTo>
                  <a:pt x="6" y="7"/>
                </a:lnTo>
                <a:lnTo>
                  <a:pt x="16" y="4"/>
                </a:lnTo>
                <a:lnTo>
                  <a:pt x="28" y="2"/>
                </a:lnTo>
                <a:lnTo>
                  <a:pt x="42" y="1"/>
                </a:lnTo>
                <a:lnTo>
                  <a:pt x="54" y="0"/>
                </a:lnTo>
                <a:lnTo>
                  <a:pt x="66" y="0"/>
                </a:lnTo>
                <a:lnTo>
                  <a:pt x="75" y="2"/>
                </a:lnTo>
                <a:lnTo>
                  <a:pt x="79" y="5"/>
                </a:lnTo>
                <a:lnTo>
                  <a:pt x="79" y="8"/>
                </a:lnTo>
                <a:lnTo>
                  <a:pt x="74" y="9"/>
                </a:lnTo>
                <a:lnTo>
                  <a:pt x="64" y="10"/>
                </a:lnTo>
                <a:lnTo>
                  <a:pt x="52" y="10"/>
                </a:lnTo>
                <a:lnTo>
                  <a:pt x="39" y="9"/>
                </a:lnTo>
                <a:lnTo>
                  <a:pt x="26" y="9"/>
                </a:lnTo>
                <a:lnTo>
                  <a:pt x="12" y="8"/>
                </a:lnTo>
                <a:lnTo>
                  <a:pt x="0" y="9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1" name="Freeform 95"/>
          <p:cNvSpPr>
            <a:spLocks/>
          </p:cNvSpPr>
          <p:nvPr/>
        </p:nvSpPr>
        <p:spPr bwMode="auto">
          <a:xfrm>
            <a:off x="8866188" y="4721225"/>
            <a:ext cx="63500" cy="19050"/>
          </a:xfrm>
          <a:custGeom>
            <a:avLst/>
            <a:gdLst>
              <a:gd name="T0" fmla="*/ 0 w 79"/>
              <a:gd name="T1" fmla="*/ 2147483647 h 12"/>
              <a:gd name="T2" fmla="*/ 2147483647 w 79"/>
              <a:gd name="T3" fmla="*/ 2147483647 h 12"/>
              <a:gd name="T4" fmla="*/ 2147483647 w 79"/>
              <a:gd name="T5" fmla="*/ 2147483647 h 12"/>
              <a:gd name="T6" fmla="*/ 2147483647 w 79"/>
              <a:gd name="T7" fmla="*/ 2147483647 h 12"/>
              <a:gd name="T8" fmla="*/ 2147483647 w 79"/>
              <a:gd name="T9" fmla="*/ 2147483647 h 12"/>
              <a:gd name="T10" fmla="*/ 2147483647 w 79"/>
              <a:gd name="T11" fmla="*/ 0 h 12"/>
              <a:gd name="T12" fmla="*/ 2147483647 w 79"/>
              <a:gd name="T13" fmla="*/ 0 h 12"/>
              <a:gd name="T14" fmla="*/ 2147483647 w 79"/>
              <a:gd name="T15" fmla="*/ 2147483647 h 12"/>
              <a:gd name="T16" fmla="*/ 2147483647 w 79"/>
              <a:gd name="T17" fmla="*/ 2147483647 h 12"/>
              <a:gd name="T18" fmla="*/ 2147483647 w 79"/>
              <a:gd name="T19" fmla="*/ 2147483647 h 12"/>
              <a:gd name="T20" fmla="*/ 2147483647 w 79"/>
              <a:gd name="T21" fmla="*/ 2147483647 h 12"/>
              <a:gd name="T22" fmla="*/ 2147483647 w 79"/>
              <a:gd name="T23" fmla="*/ 2147483647 h 12"/>
              <a:gd name="T24" fmla="*/ 2147483647 w 79"/>
              <a:gd name="T25" fmla="*/ 2147483647 h 12"/>
              <a:gd name="T26" fmla="*/ 2147483647 w 79"/>
              <a:gd name="T27" fmla="*/ 2147483647 h 12"/>
              <a:gd name="T28" fmla="*/ 2147483647 w 79"/>
              <a:gd name="T29" fmla="*/ 2147483647 h 12"/>
              <a:gd name="T30" fmla="*/ 2147483647 w 79"/>
              <a:gd name="T31" fmla="*/ 2147483647 h 12"/>
              <a:gd name="T32" fmla="*/ 0 w 79"/>
              <a:gd name="T33" fmla="*/ 2147483647 h 1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9"/>
              <a:gd name="T52" fmla="*/ 0 h 12"/>
              <a:gd name="T53" fmla="*/ 79 w 79"/>
              <a:gd name="T54" fmla="*/ 12 h 1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9" h="12">
                <a:moveTo>
                  <a:pt x="0" y="12"/>
                </a:moveTo>
                <a:lnTo>
                  <a:pt x="8" y="10"/>
                </a:lnTo>
                <a:lnTo>
                  <a:pt x="19" y="7"/>
                </a:lnTo>
                <a:lnTo>
                  <a:pt x="32" y="4"/>
                </a:lnTo>
                <a:lnTo>
                  <a:pt x="45" y="2"/>
                </a:lnTo>
                <a:lnTo>
                  <a:pt x="57" y="0"/>
                </a:lnTo>
                <a:lnTo>
                  <a:pt x="68" y="0"/>
                </a:lnTo>
                <a:lnTo>
                  <a:pt x="76" y="1"/>
                </a:lnTo>
                <a:lnTo>
                  <a:pt x="79" y="4"/>
                </a:lnTo>
                <a:lnTo>
                  <a:pt x="76" y="7"/>
                </a:lnTo>
                <a:lnTo>
                  <a:pt x="69" y="10"/>
                </a:lnTo>
                <a:lnTo>
                  <a:pt x="60" y="11"/>
                </a:lnTo>
                <a:lnTo>
                  <a:pt x="48" y="11"/>
                </a:lnTo>
                <a:lnTo>
                  <a:pt x="35" y="11"/>
                </a:lnTo>
                <a:lnTo>
                  <a:pt x="21" y="11"/>
                </a:lnTo>
                <a:lnTo>
                  <a:pt x="9" y="11"/>
                </a:lnTo>
                <a:lnTo>
                  <a:pt x="0" y="1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2" name="Freeform 96"/>
          <p:cNvSpPr>
            <a:spLocks/>
          </p:cNvSpPr>
          <p:nvPr/>
        </p:nvSpPr>
        <p:spPr bwMode="auto">
          <a:xfrm>
            <a:off x="8872538" y="4681538"/>
            <a:ext cx="71437" cy="23812"/>
          </a:xfrm>
          <a:custGeom>
            <a:avLst/>
            <a:gdLst>
              <a:gd name="T0" fmla="*/ 0 w 89"/>
              <a:gd name="T1" fmla="*/ 2147483647 h 15"/>
              <a:gd name="T2" fmla="*/ 2147483647 w 89"/>
              <a:gd name="T3" fmla="*/ 2147483647 h 15"/>
              <a:gd name="T4" fmla="*/ 2147483647 w 89"/>
              <a:gd name="T5" fmla="*/ 2147483647 h 15"/>
              <a:gd name="T6" fmla="*/ 2147483647 w 89"/>
              <a:gd name="T7" fmla="*/ 2147483647 h 15"/>
              <a:gd name="T8" fmla="*/ 2147483647 w 89"/>
              <a:gd name="T9" fmla="*/ 2147483647 h 15"/>
              <a:gd name="T10" fmla="*/ 2147483647 w 89"/>
              <a:gd name="T11" fmla="*/ 0 h 15"/>
              <a:gd name="T12" fmla="*/ 2147483647 w 89"/>
              <a:gd name="T13" fmla="*/ 0 h 15"/>
              <a:gd name="T14" fmla="*/ 2147483647 w 89"/>
              <a:gd name="T15" fmla="*/ 2147483647 h 15"/>
              <a:gd name="T16" fmla="*/ 2147483647 w 89"/>
              <a:gd name="T17" fmla="*/ 2147483647 h 15"/>
              <a:gd name="T18" fmla="*/ 2147483647 w 89"/>
              <a:gd name="T19" fmla="*/ 2147483647 h 15"/>
              <a:gd name="T20" fmla="*/ 2147483647 w 89"/>
              <a:gd name="T21" fmla="*/ 2147483647 h 15"/>
              <a:gd name="T22" fmla="*/ 2147483647 w 89"/>
              <a:gd name="T23" fmla="*/ 2147483647 h 15"/>
              <a:gd name="T24" fmla="*/ 2147483647 w 89"/>
              <a:gd name="T25" fmla="*/ 2147483647 h 15"/>
              <a:gd name="T26" fmla="*/ 2147483647 w 89"/>
              <a:gd name="T27" fmla="*/ 2147483647 h 15"/>
              <a:gd name="T28" fmla="*/ 2147483647 w 89"/>
              <a:gd name="T29" fmla="*/ 2147483647 h 15"/>
              <a:gd name="T30" fmla="*/ 2147483647 w 89"/>
              <a:gd name="T31" fmla="*/ 2147483647 h 15"/>
              <a:gd name="T32" fmla="*/ 0 w 89"/>
              <a:gd name="T33" fmla="*/ 2147483647 h 1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9"/>
              <a:gd name="T52" fmla="*/ 0 h 15"/>
              <a:gd name="T53" fmla="*/ 89 w 89"/>
              <a:gd name="T54" fmla="*/ 15 h 1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9" h="15">
                <a:moveTo>
                  <a:pt x="0" y="15"/>
                </a:moveTo>
                <a:lnTo>
                  <a:pt x="10" y="12"/>
                </a:lnTo>
                <a:lnTo>
                  <a:pt x="24" y="8"/>
                </a:lnTo>
                <a:lnTo>
                  <a:pt x="37" y="5"/>
                </a:lnTo>
                <a:lnTo>
                  <a:pt x="53" y="2"/>
                </a:lnTo>
                <a:lnTo>
                  <a:pt x="67" y="0"/>
                </a:lnTo>
                <a:lnTo>
                  <a:pt x="79" y="0"/>
                </a:lnTo>
                <a:lnTo>
                  <a:pt x="87" y="3"/>
                </a:lnTo>
                <a:lnTo>
                  <a:pt x="89" y="7"/>
                </a:lnTo>
                <a:lnTo>
                  <a:pt x="87" y="11"/>
                </a:lnTo>
                <a:lnTo>
                  <a:pt x="79" y="14"/>
                </a:lnTo>
                <a:lnTo>
                  <a:pt x="67" y="15"/>
                </a:lnTo>
                <a:lnTo>
                  <a:pt x="52" y="15"/>
                </a:lnTo>
                <a:lnTo>
                  <a:pt x="37" y="14"/>
                </a:lnTo>
                <a:lnTo>
                  <a:pt x="22" y="14"/>
                </a:lnTo>
                <a:lnTo>
                  <a:pt x="9" y="14"/>
                </a:lnTo>
                <a:lnTo>
                  <a:pt x="0" y="15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3" name="Freeform 97"/>
          <p:cNvSpPr>
            <a:spLocks/>
          </p:cNvSpPr>
          <p:nvPr/>
        </p:nvSpPr>
        <p:spPr bwMode="auto">
          <a:xfrm>
            <a:off x="8877300" y="4632325"/>
            <a:ext cx="77788" cy="33338"/>
          </a:xfrm>
          <a:custGeom>
            <a:avLst/>
            <a:gdLst>
              <a:gd name="T0" fmla="*/ 0 w 98"/>
              <a:gd name="T1" fmla="*/ 2147483647 h 21"/>
              <a:gd name="T2" fmla="*/ 2147483647 w 98"/>
              <a:gd name="T3" fmla="*/ 2147483647 h 21"/>
              <a:gd name="T4" fmla="*/ 2147483647 w 98"/>
              <a:gd name="T5" fmla="*/ 2147483647 h 21"/>
              <a:gd name="T6" fmla="*/ 2147483647 w 98"/>
              <a:gd name="T7" fmla="*/ 2147483647 h 21"/>
              <a:gd name="T8" fmla="*/ 2147483647 w 98"/>
              <a:gd name="T9" fmla="*/ 2147483647 h 21"/>
              <a:gd name="T10" fmla="*/ 2147483647 w 98"/>
              <a:gd name="T11" fmla="*/ 2147483647 h 21"/>
              <a:gd name="T12" fmla="*/ 2147483647 w 98"/>
              <a:gd name="T13" fmla="*/ 0 h 21"/>
              <a:gd name="T14" fmla="*/ 2147483647 w 98"/>
              <a:gd name="T15" fmla="*/ 0 h 21"/>
              <a:gd name="T16" fmla="*/ 2147483647 w 98"/>
              <a:gd name="T17" fmla="*/ 2147483647 h 21"/>
              <a:gd name="T18" fmla="*/ 2147483647 w 98"/>
              <a:gd name="T19" fmla="*/ 2147483647 h 21"/>
              <a:gd name="T20" fmla="*/ 2147483647 w 98"/>
              <a:gd name="T21" fmla="*/ 2147483647 h 21"/>
              <a:gd name="T22" fmla="*/ 2147483647 w 98"/>
              <a:gd name="T23" fmla="*/ 2147483647 h 21"/>
              <a:gd name="T24" fmla="*/ 2147483647 w 98"/>
              <a:gd name="T25" fmla="*/ 2147483647 h 21"/>
              <a:gd name="T26" fmla="*/ 2147483647 w 98"/>
              <a:gd name="T27" fmla="*/ 2147483647 h 21"/>
              <a:gd name="T28" fmla="*/ 2147483647 w 98"/>
              <a:gd name="T29" fmla="*/ 2147483647 h 21"/>
              <a:gd name="T30" fmla="*/ 2147483647 w 98"/>
              <a:gd name="T31" fmla="*/ 2147483647 h 21"/>
              <a:gd name="T32" fmla="*/ 0 w 98"/>
              <a:gd name="T33" fmla="*/ 2147483647 h 2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98"/>
              <a:gd name="T52" fmla="*/ 0 h 21"/>
              <a:gd name="T53" fmla="*/ 98 w 98"/>
              <a:gd name="T54" fmla="*/ 21 h 2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98" h="21">
                <a:moveTo>
                  <a:pt x="0" y="21"/>
                </a:moveTo>
                <a:lnTo>
                  <a:pt x="10" y="18"/>
                </a:lnTo>
                <a:lnTo>
                  <a:pt x="24" y="14"/>
                </a:lnTo>
                <a:lnTo>
                  <a:pt x="40" y="9"/>
                </a:lnTo>
                <a:lnTo>
                  <a:pt x="58" y="5"/>
                </a:lnTo>
                <a:lnTo>
                  <a:pt x="74" y="2"/>
                </a:lnTo>
                <a:lnTo>
                  <a:pt x="87" y="0"/>
                </a:lnTo>
                <a:lnTo>
                  <a:pt x="97" y="0"/>
                </a:lnTo>
                <a:lnTo>
                  <a:pt x="98" y="4"/>
                </a:lnTo>
                <a:lnTo>
                  <a:pt x="93" y="9"/>
                </a:lnTo>
                <a:lnTo>
                  <a:pt x="83" y="13"/>
                </a:lnTo>
                <a:lnTo>
                  <a:pt x="69" y="15"/>
                </a:lnTo>
                <a:lnTo>
                  <a:pt x="52" y="17"/>
                </a:lnTo>
                <a:lnTo>
                  <a:pt x="35" y="18"/>
                </a:lnTo>
                <a:lnTo>
                  <a:pt x="20" y="19"/>
                </a:lnTo>
                <a:lnTo>
                  <a:pt x="8" y="20"/>
                </a:lnTo>
                <a:lnTo>
                  <a:pt x="0" y="2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4" name="Freeform 98"/>
          <p:cNvSpPr>
            <a:spLocks/>
          </p:cNvSpPr>
          <p:nvPr/>
        </p:nvSpPr>
        <p:spPr bwMode="auto">
          <a:xfrm>
            <a:off x="8878888" y="4589463"/>
            <a:ext cx="84137" cy="47625"/>
          </a:xfrm>
          <a:custGeom>
            <a:avLst/>
            <a:gdLst>
              <a:gd name="T0" fmla="*/ 0 w 107"/>
              <a:gd name="T1" fmla="*/ 2147483647 h 30"/>
              <a:gd name="T2" fmla="*/ 2147483647 w 107"/>
              <a:gd name="T3" fmla="*/ 2147483647 h 30"/>
              <a:gd name="T4" fmla="*/ 2147483647 w 107"/>
              <a:gd name="T5" fmla="*/ 2147483647 h 30"/>
              <a:gd name="T6" fmla="*/ 2147483647 w 107"/>
              <a:gd name="T7" fmla="*/ 2147483647 h 30"/>
              <a:gd name="T8" fmla="*/ 2147483647 w 107"/>
              <a:gd name="T9" fmla="*/ 2147483647 h 30"/>
              <a:gd name="T10" fmla="*/ 2147483647 w 107"/>
              <a:gd name="T11" fmla="*/ 2147483647 h 30"/>
              <a:gd name="T12" fmla="*/ 2147483647 w 107"/>
              <a:gd name="T13" fmla="*/ 0 h 30"/>
              <a:gd name="T14" fmla="*/ 2147483647 w 107"/>
              <a:gd name="T15" fmla="*/ 2147483647 h 30"/>
              <a:gd name="T16" fmla="*/ 2147483647 w 107"/>
              <a:gd name="T17" fmla="*/ 2147483647 h 30"/>
              <a:gd name="T18" fmla="*/ 2147483647 w 107"/>
              <a:gd name="T19" fmla="*/ 2147483647 h 30"/>
              <a:gd name="T20" fmla="*/ 2147483647 w 107"/>
              <a:gd name="T21" fmla="*/ 2147483647 h 30"/>
              <a:gd name="T22" fmla="*/ 2147483647 w 107"/>
              <a:gd name="T23" fmla="*/ 2147483647 h 30"/>
              <a:gd name="T24" fmla="*/ 2147483647 w 107"/>
              <a:gd name="T25" fmla="*/ 2147483647 h 30"/>
              <a:gd name="T26" fmla="*/ 2147483647 w 107"/>
              <a:gd name="T27" fmla="*/ 2147483647 h 30"/>
              <a:gd name="T28" fmla="*/ 2147483647 w 107"/>
              <a:gd name="T29" fmla="*/ 2147483647 h 30"/>
              <a:gd name="T30" fmla="*/ 2147483647 w 107"/>
              <a:gd name="T31" fmla="*/ 2147483647 h 30"/>
              <a:gd name="T32" fmla="*/ 0 w 107"/>
              <a:gd name="T33" fmla="*/ 2147483647 h 3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07"/>
              <a:gd name="T52" fmla="*/ 0 h 30"/>
              <a:gd name="T53" fmla="*/ 107 w 107"/>
              <a:gd name="T54" fmla="*/ 30 h 3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07" h="30">
                <a:moveTo>
                  <a:pt x="0" y="30"/>
                </a:moveTo>
                <a:lnTo>
                  <a:pt x="9" y="22"/>
                </a:lnTo>
                <a:lnTo>
                  <a:pt x="24" y="16"/>
                </a:lnTo>
                <a:lnTo>
                  <a:pt x="41" y="10"/>
                </a:lnTo>
                <a:lnTo>
                  <a:pt x="60" y="5"/>
                </a:lnTo>
                <a:lnTo>
                  <a:pt x="77" y="1"/>
                </a:lnTo>
                <a:lnTo>
                  <a:pt x="92" y="0"/>
                </a:lnTo>
                <a:lnTo>
                  <a:pt x="103" y="2"/>
                </a:lnTo>
                <a:lnTo>
                  <a:pt x="107" y="6"/>
                </a:lnTo>
                <a:lnTo>
                  <a:pt x="104" y="11"/>
                </a:lnTo>
                <a:lnTo>
                  <a:pt x="93" y="16"/>
                </a:lnTo>
                <a:lnTo>
                  <a:pt x="80" y="19"/>
                </a:lnTo>
                <a:lnTo>
                  <a:pt x="63" y="22"/>
                </a:lnTo>
                <a:lnTo>
                  <a:pt x="44" y="26"/>
                </a:lnTo>
                <a:lnTo>
                  <a:pt x="26" y="28"/>
                </a:lnTo>
                <a:lnTo>
                  <a:pt x="12" y="29"/>
                </a:lnTo>
                <a:lnTo>
                  <a:pt x="0" y="3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5" name="Freeform 99"/>
          <p:cNvSpPr>
            <a:spLocks/>
          </p:cNvSpPr>
          <p:nvPr/>
        </p:nvSpPr>
        <p:spPr bwMode="auto">
          <a:xfrm>
            <a:off x="8878888" y="4510088"/>
            <a:ext cx="77787" cy="77787"/>
          </a:xfrm>
          <a:custGeom>
            <a:avLst/>
            <a:gdLst>
              <a:gd name="T0" fmla="*/ 0 w 99"/>
              <a:gd name="T1" fmla="*/ 2147483647 h 49"/>
              <a:gd name="T2" fmla="*/ 2147483647 w 99"/>
              <a:gd name="T3" fmla="*/ 2147483647 h 49"/>
              <a:gd name="T4" fmla="*/ 2147483647 w 99"/>
              <a:gd name="T5" fmla="*/ 2147483647 h 49"/>
              <a:gd name="T6" fmla="*/ 2147483647 w 99"/>
              <a:gd name="T7" fmla="*/ 2147483647 h 49"/>
              <a:gd name="T8" fmla="*/ 2147483647 w 99"/>
              <a:gd name="T9" fmla="*/ 2147483647 h 49"/>
              <a:gd name="T10" fmla="*/ 2147483647 w 99"/>
              <a:gd name="T11" fmla="*/ 2147483647 h 49"/>
              <a:gd name="T12" fmla="*/ 2147483647 w 99"/>
              <a:gd name="T13" fmla="*/ 2147483647 h 49"/>
              <a:gd name="T14" fmla="*/ 2147483647 w 99"/>
              <a:gd name="T15" fmla="*/ 0 h 49"/>
              <a:gd name="T16" fmla="*/ 2147483647 w 99"/>
              <a:gd name="T17" fmla="*/ 2147483647 h 49"/>
              <a:gd name="T18" fmla="*/ 2147483647 w 99"/>
              <a:gd name="T19" fmla="*/ 2147483647 h 49"/>
              <a:gd name="T20" fmla="*/ 2147483647 w 99"/>
              <a:gd name="T21" fmla="*/ 2147483647 h 49"/>
              <a:gd name="T22" fmla="*/ 2147483647 w 99"/>
              <a:gd name="T23" fmla="*/ 2147483647 h 49"/>
              <a:gd name="T24" fmla="*/ 2147483647 w 99"/>
              <a:gd name="T25" fmla="*/ 2147483647 h 49"/>
              <a:gd name="T26" fmla="*/ 2147483647 w 99"/>
              <a:gd name="T27" fmla="*/ 2147483647 h 49"/>
              <a:gd name="T28" fmla="*/ 2147483647 w 99"/>
              <a:gd name="T29" fmla="*/ 2147483647 h 49"/>
              <a:gd name="T30" fmla="*/ 2147483647 w 99"/>
              <a:gd name="T31" fmla="*/ 2147483647 h 49"/>
              <a:gd name="T32" fmla="*/ 0 w 99"/>
              <a:gd name="T33" fmla="*/ 2147483647 h 4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99"/>
              <a:gd name="T52" fmla="*/ 0 h 49"/>
              <a:gd name="T53" fmla="*/ 99 w 99"/>
              <a:gd name="T54" fmla="*/ 49 h 4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99" h="49">
                <a:moveTo>
                  <a:pt x="0" y="49"/>
                </a:moveTo>
                <a:lnTo>
                  <a:pt x="9" y="42"/>
                </a:lnTo>
                <a:lnTo>
                  <a:pt x="21" y="32"/>
                </a:lnTo>
                <a:lnTo>
                  <a:pt x="37" y="23"/>
                </a:lnTo>
                <a:lnTo>
                  <a:pt x="53" y="15"/>
                </a:lnTo>
                <a:lnTo>
                  <a:pt x="69" y="8"/>
                </a:lnTo>
                <a:lnTo>
                  <a:pt x="83" y="2"/>
                </a:lnTo>
                <a:lnTo>
                  <a:pt x="93" y="0"/>
                </a:lnTo>
                <a:lnTo>
                  <a:pt x="99" y="2"/>
                </a:lnTo>
                <a:lnTo>
                  <a:pt x="99" y="8"/>
                </a:lnTo>
                <a:lnTo>
                  <a:pt x="91" y="14"/>
                </a:lnTo>
                <a:lnTo>
                  <a:pt x="80" y="21"/>
                </a:lnTo>
                <a:lnTo>
                  <a:pt x="64" y="28"/>
                </a:lnTo>
                <a:lnTo>
                  <a:pt x="48" y="35"/>
                </a:lnTo>
                <a:lnTo>
                  <a:pt x="30" y="42"/>
                </a:lnTo>
                <a:lnTo>
                  <a:pt x="13" y="47"/>
                </a:lnTo>
                <a:lnTo>
                  <a:pt x="0" y="49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" name="Freeform 100"/>
          <p:cNvSpPr>
            <a:spLocks/>
          </p:cNvSpPr>
          <p:nvPr/>
        </p:nvSpPr>
        <p:spPr bwMode="auto">
          <a:xfrm>
            <a:off x="8878888" y="4443413"/>
            <a:ext cx="66675" cy="98425"/>
          </a:xfrm>
          <a:custGeom>
            <a:avLst/>
            <a:gdLst>
              <a:gd name="T0" fmla="*/ 0 w 84"/>
              <a:gd name="T1" fmla="*/ 2147483647 h 62"/>
              <a:gd name="T2" fmla="*/ 2147483647 w 84"/>
              <a:gd name="T3" fmla="*/ 2147483647 h 62"/>
              <a:gd name="T4" fmla="*/ 2147483647 w 84"/>
              <a:gd name="T5" fmla="*/ 2147483647 h 62"/>
              <a:gd name="T6" fmla="*/ 2147483647 w 84"/>
              <a:gd name="T7" fmla="*/ 2147483647 h 62"/>
              <a:gd name="T8" fmla="*/ 2147483647 w 84"/>
              <a:gd name="T9" fmla="*/ 2147483647 h 62"/>
              <a:gd name="T10" fmla="*/ 2147483647 w 84"/>
              <a:gd name="T11" fmla="*/ 2147483647 h 62"/>
              <a:gd name="T12" fmla="*/ 2147483647 w 84"/>
              <a:gd name="T13" fmla="*/ 2147483647 h 62"/>
              <a:gd name="T14" fmla="*/ 2147483647 w 84"/>
              <a:gd name="T15" fmla="*/ 0 h 62"/>
              <a:gd name="T16" fmla="*/ 2147483647 w 84"/>
              <a:gd name="T17" fmla="*/ 2147483647 h 62"/>
              <a:gd name="T18" fmla="*/ 2147483647 w 84"/>
              <a:gd name="T19" fmla="*/ 2147483647 h 62"/>
              <a:gd name="T20" fmla="*/ 2147483647 w 84"/>
              <a:gd name="T21" fmla="*/ 2147483647 h 62"/>
              <a:gd name="T22" fmla="*/ 2147483647 w 84"/>
              <a:gd name="T23" fmla="*/ 2147483647 h 62"/>
              <a:gd name="T24" fmla="*/ 2147483647 w 84"/>
              <a:gd name="T25" fmla="*/ 2147483647 h 62"/>
              <a:gd name="T26" fmla="*/ 2147483647 w 84"/>
              <a:gd name="T27" fmla="*/ 2147483647 h 62"/>
              <a:gd name="T28" fmla="*/ 2147483647 w 84"/>
              <a:gd name="T29" fmla="*/ 2147483647 h 62"/>
              <a:gd name="T30" fmla="*/ 2147483647 w 84"/>
              <a:gd name="T31" fmla="*/ 2147483647 h 62"/>
              <a:gd name="T32" fmla="*/ 0 w 84"/>
              <a:gd name="T33" fmla="*/ 2147483647 h 6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4"/>
              <a:gd name="T52" fmla="*/ 0 h 62"/>
              <a:gd name="T53" fmla="*/ 84 w 84"/>
              <a:gd name="T54" fmla="*/ 62 h 6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4" h="62">
                <a:moveTo>
                  <a:pt x="0" y="62"/>
                </a:moveTo>
                <a:lnTo>
                  <a:pt x="6" y="55"/>
                </a:lnTo>
                <a:lnTo>
                  <a:pt x="17" y="44"/>
                </a:lnTo>
                <a:lnTo>
                  <a:pt x="29" y="33"/>
                </a:lnTo>
                <a:lnTo>
                  <a:pt x="42" y="22"/>
                </a:lnTo>
                <a:lnTo>
                  <a:pt x="56" y="11"/>
                </a:lnTo>
                <a:lnTo>
                  <a:pt x="68" y="3"/>
                </a:lnTo>
                <a:lnTo>
                  <a:pt x="79" y="0"/>
                </a:lnTo>
                <a:lnTo>
                  <a:pt x="84" y="1"/>
                </a:lnTo>
                <a:lnTo>
                  <a:pt x="84" y="7"/>
                </a:lnTo>
                <a:lnTo>
                  <a:pt x="77" y="16"/>
                </a:lnTo>
                <a:lnTo>
                  <a:pt x="65" y="26"/>
                </a:lnTo>
                <a:lnTo>
                  <a:pt x="52" y="36"/>
                </a:lnTo>
                <a:lnTo>
                  <a:pt x="36" y="46"/>
                </a:lnTo>
                <a:lnTo>
                  <a:pt x="21" y="55"/>
                </a:lnTo>
                <a:lnTo>
                  <a:pt x="8" y="60"/>
                </a:lnTo>
                <a:lnTo>
                  <a:pt x="0" y="6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" name="Freeform 101"/>
          <p:cNvSpPr>
            <a:spLocks/>
          </p:cNvSpPr>
          <p:nvPr/>
        </p:nvSpPr>
        <p:spPr bwMode="auto">
          <a:xfrm>
            <a:off x="8875713" y="4410075"/>
            <a:ext cx="61912" cy="88900"/>
          </a:xfrm>
          <a:custGeom>
            <a:avLst/>
            <a:gdLst>
              <a:gd name="T0" fmla="*/ 2147483647 w 78"/>
              <a:gd name="T1" fmla="*/ 2147483647 h 56"/>
              <a:gd name="T2" fmla="*/ 2147483647 w 78"/>
              <a:gd name="T3" fmla="*/ 2147483647 h 56"/>
              <a:gd name="T4" fmla="*/ 2147483647 w 78"/>
              <a:gd name="T5" fmla="*/ 2147483647 h 56"/>
              <a:gd name="T6" fmla="*/ 2147483647 w 78"/>
              <a:gd name="T7" fmla="*/ 2147483647 h 56"/>
              <a:gd name="T8" fmla="*/ 2147483647 w 78"/>
              <a:gd name="T9" fmla="*/ 2147483647 h 56"/>
              <a:gd name="T10" fmla="*/ 2147483647 w 78"/>
              <a:gd name="T11" fmla="*/ 2147483647 h 56"/>
              <a:gd name="T12" fmla="*/ 2147483647 w 78"/>
              <a:gd name="T13" fmla="*/ 2147483647 h 56"/>
              <a:gd name="T14" fmla="*/ 2147483647 w 78"/>
              <a:gd name="T15" fmla="*/ 2147483647 h 56"/>
              <a:gd name="T16" fmla="*/ 0 w 78"/>
              <a:gd name="T17" fmla="*/ 2147483647 h 56"/>
              <a:gd name="T18" fmla="*/ 2147483647 w 78"/>
              <a:gd name="T19" fmla="*/ 2147483647 h 56"/>
              <a:gd name="T20" fmla="*/ 2147483647 w 78"/>
              <a:gd name="T21" fmla="*/ 2147483647 h 56"/>
              <a:gd name="T22" fmla="*/ 2147483647 w 78"/>
              <a:gd name="T23" fmla="*/ 2147483647 h 56"/>
              <a:gd name="T24" fmla="*/ 2147483647 w 78"/>
              <a:gd name="T25" fmla="*/ 2147483647 h 56"/>
              <a:gd name="T26" fmla="*/ 2147483647 w 78"/>
              <a:gd name="T27" fmla="*/ 2147483647 h 56"/>
              <a:gd name="T28" fmla="*/ 2147483647 w 78"/>
              <a:gd name="T29" fmla="*/ 2147483647 h 56"/>
              <a:gd name="T30" fmla="*/ 2147483647 w 78"/>
              <a:gd name="T31" fmla="*/ 0 h 56"/>
              <a:gd name="T32" fmla="*/ 2147483647 w 78"/>
              <a:gd name="T33" fmla="*/ 2147483647 h 5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8"/>
              <a:gd name="T52" fmla="*/ 0 h 56"/>
              <a:gd name="T53" fmla="*/ 78 w 78"/>
              <a:gd name="T54" fmla="*/ 56 h 5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8" h="56">
                <a:moveTo>
                  <a:pt x="78" y="4"/>
                </a:moveTo>
                <a:lnTo>
                  <a:pt x="76" y="7"/>
                </a:lnTo>
                <a:lnTo>
                  <a:pt x="68" y="12"/>
                </a:lnTo>
                <a:lnTo>
                  <a:pt x="57" y="18"/>
                </a:lnTo>
                <a:lnTo>
                  <a:pt x="45" y="25"/>
                </a:lnTo>
                <a:lnTo>
                  <a:pt x="32" y="33"/>
                </a:lnTo>
                <a:lnTo>
                  <a:pt x="19" y="42"/>
                </a:lnTo>
                <a:lnTo>
                  <a:pt x="8" y="49"/>
                </a:lnTo>
                <a:lnTo>
                  <a:pt x="0" y="56"/>
                </a:lnTo>
                <a:lnTo>
                  <a:pt x="5" y="46"/>
                </a:lnTo>
                <a:lnTo>
                  <a:pt x="13" y="35"/>
                </a:lnTo>
                <a:lnTo>
                  <a:pt x="24" y="24"/>
                </a:lnTo>
                <a:lnTo>
                  <a:pt x="36" y="14"/>
                </a:lnTo>
                <a:lnTo>
                  <a:pt x="49" y="7"/>
                </a:lnTo>
                <a:lnTo>
                  <a:pt x="60" y="1"/>
                </a:lnTo>
                <a:lnTo>
                  <a:pt x="71" y="0"/>
                </a:lnTo>
                <a:lnTo>
                  <a:pt x="78" y="4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" name="Freeform 102"/>
          <p:cNvSpPr>
            <a:spLocks/>
          </p:cNvSpPr>
          <p:nvPr/>
        </p:nvSpPr>
        <p:spPr bwMode="auto">
          <a:xfrm>
            <a:off x="8750300" y="3957638"/>
            <a:ext cx="74613" cy="441325"/>
          </a:xfrm>
          <a:custGeom>
            <a:avLst/>
            <a:gdLst>
              <a:gd name="T0" fmla="*/ 2147483647 w 92"/>
              <a:gd name="T1" fmla="*/ 2147483647 h 278"/>
              <a:gd name="T2" fmla="*/ 2147483647 w 92"/>
              <a:gd name="T3" fmla="*/ 2147483647 h 278"/>
              <a:gd name="T4" fmla="*/ 2147483647 w 92"/>
              <a:gd name="T5" fmla="*/ 2147483647 h 278"/>
              <a:gd name="T6" fmla="*/ 2147483647 w 92"/>
              <a:gd name="T7" fmla="*/ 2147483647 h 278"/>
              <a:gd name="T8" fmla="*/ 0 w 92"/>
              <a:gd name="T9" fmla="*/ 2147483647 h 278"/>
              <a:gd name="T10" fmla="*/ 2147483647 w 92"/>
              <a:gd name="T11" fmla="*/ 2147483647 h 278"/>
              <a:gd name="T12" fmla="*/ 2147483647 w 92"/>
              <a:gd name="T13" fmla="*/ 2147483647 h 278"/>
              <a:gd name="T14" fmla="*/ 2147483647 w 92"/>
              <a:gd name="T15" fmla="*/ 2147483647 h 278"/>
              <a:gd name="T16" fmla="*/ 2147483647 w 92"/>
              <a:gd name="T17" fmla="*/ 2147483647 h 278"/>
              <a:gd name="T18" fmla="*/ 2147483647 w 92"/>
              <a:gd name="T19" fmla="*/ 2147483647 h 278"/>
              <a:gd name="T20" fmla="*/ 2147483647 w 92"/>
              <a:gd name="T21" fmla="*/ 2147483647 h 278"/>
              <a:gd name="T22" fmla="*/ 2147483647 w 92"/>
              <a:gd name="T23" fmla="*/ 2147483647 h 278"/>
              <a:gd name="T24" fmla="*/ 2147483647 w 92"/>
              <a:gd name="T25" fmla="*/ 0 h 278"/>
              <a:gd name="T26" fmla="*/ 2147483647 w 92"/>
              <a:gd name="T27" fmla="*/ 2147483647 h 278"/>
              <a:gd name="T28" fmla="*/ 2147483647 w 92"/>
              <a:gd name="T29" fmla="*/ 2147483647 h 278"/>
              <a:gd name="T30" fmla="*/ 2147483647 w 92"/>
              <a:gd name="T31" fmla="*/ 2147483647 h 278"/>
              <a:gd name="T32" fmla="*/ 2147483647 w 92"/>
              <a:gd name="T33" fmla="*/ 2147483647 h 278"/>
              <a:gd name="T34" fmla="*/ 2147483647 w 92"/>
              <a:gd name="T35" fmla="*/ 2147483647 h 278"/>
              <a:gd name="T36" fmla="*/ 2147483647 w 92"/>
              <a:gd name="T37" fmla="*/ 2147483647 h 278"/>
              <a:gd name="T38" fmla="*/ 2147483647 w 92"/>
              <a:gd name="T39" fmla="*/ 2147483647 h 278"/>
              <a:gd name="T40" fmla="*/ 2147483647 w 92"/>
              <a:gd name="T41" fmla="*/ 2147483647 h 27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92"/>
              <a:gd name="T64" fmla="*/ 0 h 278"/>
              <a:gd name="T65" fmla="*/ 92 w 92"/>
              <a:gd name="T66" fmla="*/ 278 h 278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92" h="278">
                <a:moveTo>
                  <a:pt x="9" y="278"/>
                </a:moveTo>
                <a:lnTo>
                  <a:pt x="5" y="278"/>
                </a:lnTo>
                <a:lnTo>
                  <a:pt x="3" y="276"/>
                </a:lnTo>
                <a:lnTo>
                  <a:pt x="1" y="274"/>
                </a:lnTo>
                <a:lnTo>
                  <a:pt x="0" y="271"/>
                </a:lnTo>
                <a:lnTo>
                  <a:pt x="37" y="237"/>
                </a:lnTo>
                <a:lnTo>
                  <a:pt x="60" y="201"/>
                </a:lnTo>
                <a:lnTo>
                  <a:pt x="74" y="164"/>
                </a:lnTo>
                <a:lnTo>
                  <a:pt x="78" y="127"/>
                </a:lnTo>
                <a:lnTo>
                  <a:pt x="75" y="91"/>
                </a:lnTo>
                <a:lnTo>
                  <a:pt x="68" y="57"/>
                </a:lnTo>
                <a:lnTo>
                  <a:pt x="60" y="26"/>
                </a:lnTo>
                <a:lnTo>
                  <a:pt x="52" y="0"/>
                </a:lnTo>
                <a:lnTo>
                  <a:pt x="71" y="18"/>
                </a:lnTo>
                <a:lnTo>
                  <a:pt x="84" y="47"/>
                </a:lnTo>
                <a:lnTo>
                  <a:pt x="92" y="87"/>
                </a:lnTo>
                <a:lnTo>
                  <a:pt x="92" y="131"/>
                </a:lnTo>
                <a:lnTo>
                  <a:pt x="86" y="175"/>
                </a:lnTo>
                <a:lnTo>
                  <a:pt x="70" y="217"/>
                </a:lnTo>
                <a:lnTo>
                  <a:pt x="44" y="253"/>
                </a:lnTo>
                <a:lnTo>
                  <a:pt x="9" y="278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9" name="Freeform 103"/>
          <p:cNvSpPr>
            <a:spLocks/>
          </p:cNvSpPr>
          <p:nvPr/>
        </p:nvSpPr>
        <p:spPr bwMode="auto">
          <a:xfrm>
            <a:off x="8748713" y="3962400"/>
            <a:ext cx="61912" cy="57150"/>
          </a:xfrm>
          <a:custGeom>
            <a:avLst/>
            <a:gdLst>
              <a:gd name="T0" fmla="*/ 2147483647 w 78"/>
              <a:gd name="T1" fmla="*/ 2147483647 h 36"/>
              <a:gd name="T2" fmla="*/ 2147483647 w 78"/>
              <a:gd name="T3" fmla="*/ 2147483647 h 36"/>
              <a:gd name="T4" fmla="*/ 2147483647 w 78"/>
              <a:gd name="T5" fmla="*/ 2147483647 h 36"/>
              <a:gd name="T6" fmla="*/ 2147483647 w 78"/>
              <a:gd name="T7" fmla="*/ 2147483647 h 36"/>
              <a:gd name="T8" fmla="*/ 2147483647 w 78"/>
              <a:gd name="T9" fmla="*/ 2147483647 h 36"/>
              <a:gd name="T10" fmla="*/ 2147483647 w 78"/>
              <a:gd name="T11" fmla="*/ 2147483647 h 36"/>
              <a:gd name="T12" fmla="*/ 2147483647 w 78"/>
              <a:gd name="T13" fmla="*/ 2147483647 h 36"/>
              <a:gd name="T14" fmla="*/ 2147483647 w 78"/>
              <a:gd name="T15" fmla="*/ 0 h 36"/>
              <a:gd name="T16" fmla="*/ 0 w 78"/>
              <a:gd name="T17" fmla="*/ 2147483647 h 36"/>
              <a:gd name="T18" fmla="*/ 2147483647 w 78"/>
              <a:gd name="T19" fmla="*/ 2147483647 h 36"/>
              <a:gd name="T20" fmla="*/ 2147483647 w 78"/>
              <a:gd name="T21" fmla="*/ 2147483647 h 36"/>
              <a:gd name="T22" fmla="*/ 2147483647 w 78"/>
              <a:gd name="T23" fmla="*/ 2147483647 h 36"/>
              <a:gd name="T24" fmla="*/ 2147483647 w 78"/>
              <a:gd name="T25" fmla="*/ 2147483647 h 36"/>
              <a:gd name="T26" fmla="*/ 2147483647 w 78"/>
              <a:gd name="T27" fmla="*/ 2147483647 h 36"/>
              <a:gd name="T28" fmla="*/ 2147483647 w 78"/>
              <a:gd name="T29" fmla="*/ 2147483647 h 36"/>
              <a:gd name="T30" fmla="*/ 2147483647 w 78"/>
              <a:gd name="T31" fmla="*/ 2147483647 h 36"/>
              <a:gd name="T32" fmla="*/ 2147483647 w 78"/>
              <a:gd name="T33" fmla="*/ 2147483647 h 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8"/>
              <a:gd name="T52" fmla="*/ 0 h 36"/>
              <a:gd name="T53" fmla="*/ 78 w 78"/>
              <a:gd name="T54" fmla="*/ 36 h 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8" h="36">
                <a:moveTo>
                  <a:pt x="78" y="36"/>
                </a:moveTo>
                <a:lnTo>
                  <a:pt x="70" y="29"/>
                </a:lnTo>
                <a:lnTo>
                  <a:pt x="59" y="22"/>
                </a:lnTo>
                <a:lnTo>
                  <a:pt x="47" y="16"/>
                </a:lnTo>
                <a:lnTo>
                  <a:pt x="35" y="9"/>
                </a:lnTo>
                <a:lnTo>
                  <a:pt x="23" y="4"/>
                </a:lnTo>
                <a:lnTo>
                  <a:pt x="12" y="1"/>
                </a:lnTo>
                <a:lnTo>
                  <a:pt x="4" y="0"/>
                </a:lnTo>
                <a:lnTo>
                  <a:pt x="0" y="2"/>
                </a:lnTo>
                <a:lnTo>
                  <a:pt x="2" y="5"/>
                </a:lnTo>
                <a:lnTo>
                  <a:pt x="7" y="8"/>
                </a:lnTo>
                <a:lnTo>
                  <a:pt x="16" y="11"/>
                </a:lnTo>
                <a:lnTo>
                  <a:pt x="27" y="16"/>
                </a:lnTo>
                <a:lnTo>
                  <a:pt x="40" y="20"/>
                </a:lnTo>
                <a:lnTo>
                  <a:pt x="54" y="25"/>
                </a:lnTo>
                <a:lnTo>
                  <a:pt x="67" y="30"/>
                </a:lnTo>
                <a:lnTo>
                  <a:pt x="78" y="36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0" name="Freeform 104"/>
          <p:cNvSpPr>
            <a:spLocks/>
          </p:cNvSpPr>
          <p:nvPr/>
        </p:nvSpPr>
        <p:spPr bwMode="auto">
          <a:xfrm>
            <a:off x="8747125" y="3992563"/>
            <a:ext cx="68263" cy="65087"/>
          </a:xfrm>
          <a:custGeom>
            <a:avLst/>
            <a:gdLst>
              <a:gd name="T0" fmla="*/ 0 w 86"/>
              <a:gd name="T1" fmla="*/ 2147483647 h 41"/>
              <a:gd name="T2" fmla="*/ 2147483647 w 86"/>
              <a:gd name="T3" fmla="*/ 0 h 41"/>
              <a:gd name="T4" fmla="*/ 2147483647 w 86"/>
              <a:gd name="T5" fmla="*/ 2147483647 h 41"/>
              <a:gd name="T6" fmla="*/ 2147483647 w 86"/>
              <a:gd name="T7" fmla="*/ 2147483647 h 41"/>
              <a:gd name="T8" fmla="*/ 2147483647 w 86"/>
              <a:gd name="T9" fmla="*/ 2147483647 h 41"/>
              <a:gd name="T10" fmla="*/ 2147483647 w 86"/>
              <a:gd name="T11" fmla="*/ 2147483647 h 41"/>
              <a:gd name="T12" fmla="*/ 2147483647 w 86"/>
              <a:gd name="T13" fmla="*/ 2147483647 h 41"/>
              <a:gd name="T14" fmla="*/ 2147483647 w 86"/>
              <a:gd name="T15" fmla="*/ 2147483647 h 41"/>
              <a:gd name="T16" fmla="*/ 2147483647 w 86"/>
              <a:gd name="T17" fmla="*/ 2147483647 h 41"/>
              <a:gd name="T18" fmla="*/ 2147483647 w 86"/>
              <a:gd name="T19" fmla="*/ 2147483647 h 41"/>
              <a:gd name="T20" fmla="*/ 2147483647 w 86"/>
              <a:gd name="T21" fmla="*/ 2147483647 h 41"/>
              <a:gd name="T22" fmla="*/ 2147483647 w 86"/>
              <a:gd name="T23" fmla="*/ 2147483647 h 41"/>
              <a:gd name="T24" fmla="*/ 2147483647 w 86"/>
              <a:gd name="T25" fmla="*/ 2147483647 h 41"/>
              <a:gd name="T26" fmla="*/ 2147483647 w 86"/>
              <a:gd name="T27" fmla="*/ 2147483647 h 41"/>
              <a:gd name="T28" fmla="*/ 2147483647 w 86"/>
              <a:gd name="T29" fmla="*/ 2147483647 h 41"/>
              <a:gd name="T30" fmla="*/ 2147483647 w 86"/>
              <a:gd name="T31" fmla="*/ 2147483647 h 41"/>
              <a:gd name="T32" fmla="*/ 0 w 86"/>
              <a:gd name="T33" fmla="*/ 2147483647 h 4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6"/>
              <a:gd name="T52" fmla="*/ 0 h 41"/>
              <a:gd name="T53" fmla="*/ 86 w 86"/>
              <a:gd name="T54" fmla="*/ 41 h 4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6" h="41">
                <a:moveTo>
                  <a:pt x="0" y="1"/>
                </a:moveTo>
                <a:lnTo>
                  <a:pt x="4" y="0"/>
                </a:lnTo>
                <a:lnTo>
                  <a:pt x="12" y="1"/>
                </a:lnTo>
                <a:lnTo>
                  <a:pt x="23" y="4"/>
                </a:lnTo>
                <a:lnTo>
                  <a:pt x="36" y="9"/>
                </a:lnTo>
                <a:lnTo>
                  <a:pt x="51" y="15"/>
                </a:lnTo>
                <a:lnTo>
                  <a:pt x="64" y="22"/>
                </a:lnTo>
                <a:lnTo>
                  <a:pt x="76" y="32"/>
                </a:lnTo>
                <a:lnTo>
                  <a:pt x="86" y="41"/>
                </a:lnTo>
                <a:lnTo>
                  <a:pt x="75" y="36"/>
                </a:lnTo>
                <a:lnTo>
                  <a:pt x="62" y="31"/>
                </a:lnTo>
                <a:lnTo>
                  <a:pt x="47" y="24"/>
                </a:lnTo>
                <a:lnTo>
                  <a:pt x="33" y="19"/>
                </a:lnTo>
                <a:lnTo>
                  <a:pt x="20" y="13"/>
                </a:lnTo>
                <a:lnTo>
                  <a:pt x="9" y="8"/>
                </a:lnTo>
                <a:lnTo>
                  <a:pt x="1" y="4"/>
                </a:lnTo>
                <a:lnTo>
                  <a:pt x="0" y="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1" name="Freeform 105"/>
          <p:cNvSpPr>
            <a:spLocks/>
          </p:cNvSpPr>
          <p:nvPr/>
        </p:nvSpPr>
        <p:spPr bwMode="auto">
          <a:xfrm>
            <a:off x="8732838" y="4057650"/>
            <a:ext cx="88900" cy="90488"/>
          </a:xfrm>
          <a:custGeom>
            <a:avLst/>
            <a:gdLst>
              <a:gd name="T0" fmla="*/ 0 w 111"/>
              <a:gd name="T1" fmla="*/ 2147483647 h 57"/>
              <a:gd name="T2" fmla="*/ 2147483647 w 111"/>
              <a:gd name="T3" fmla="*/ 0 h 57"/>
              <a:gd name="T4" fmla="*/ 2147483647 w 111"/>
              <a:gd name="T5" fmla="*/ 2147483647 h 57"/>
              <a:gd name="T6" fmla="*/ 2147483647 w 111"/>
              <a:gd name="T7" fmla="*/ 2147483647 h 57"/>
              <a:gd name="T8" fmla="*/ 2147483647 w 111"/>
              <a:gd name="T9" fmla="*/ 2147483647 h 57"/>
              <a:gd name="T10" fmla="*/ 2147483647 w 111"/>
              <a:gd name="T11" fmla="*/ 2147483647 h 57"/>
              <a:gd name="T12" fmla="*/ 2147483647 w 111"/>
              <a:gd name="T13" fmla="*/ 2147483647 h 57"/>
              <a:gd name="T14" fmla="*/ 2147483647 w 111"/>
              <a:gd name="T15" fmla="*/ 2147483647 h 57"/>
              <a:gd name="T16" fmla="*/ 2147483647 w 111"/>
              <a:gd name="T17" fmla="*/ 2147483647 h 57"/>
              <a:gd name="T18" fmla="*/ 2147483647 w 111"/>
              <a:gd name="T19" fmla="*/ 2147483647 h 57"/>
              <a:gd name="T20" fmla="*/ 2147483647 w 111"/>
              <a:gd name="T21" fmla="*/ 2147483647 h 57"/>
              <a:gd name="T22" fmla="*/ 2147483647 w 111"/>
              <a:gd name="T23" fmla="*/ 2147483647 h 57"/>
              <a:gd name="T24" fmla="*/ 2147483647 w 111"/>
              <a:gd name="T25" fmla="*/ 2147483647 h 57"/>
              <a:gd name="T26" fmla="*/ 2147483647 w 111"/>
              <a:gd name="T27" fmla="*/ 2147483647 h 57"/>
              <a:gd name="T28" fmla="*/ 2147483647 w 111"/>
              <a:gd name="T29" fmla="*/ 2147483647 h 57"/>
              <a:gd name="T30" fmla="*/ 2147483647 w 111"/>
              <a:gd name="T31" fmla="*/ 2147483647 h 57"/>
              <a:gd name="T32" fmla="*/ 0 w 111"/>
              <a:gd name="T33" fmla="*/ 2147483647 h 5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11"/>
              <a:gd name="T52" fmla="*/ 0 h 57"/>
              <a:gd name="T53" fmla="*/ 111 w 111"/>
              <a:gd name="T54" fmla="*/ 57 h 5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11" h="57">
                <a:moveTo>
                  <a:pt x="0" y="1"/>
                </a:moveTo>
                <a:lnTo>
                  <a:pt x="6" y="0"/>
                </a:lnTo>
                <a:lnTo>
                  <a:pt x="18" y="2"/>
                </a:lnTo>
                <a:lnTo>
                  <a:pt x="34" y="7"/>
                </a:lnTo>
                <a:lnTo>
                  <a:pt x="51" y="14"/>
                </a:lnTo>
                <a:lnTo>
                  <a:pt x="70" y="24"/>
                </a:lnTo>
                <a:lnTo>
                  <a:pt x="87" y="35"/>
                </a:lnTo>
                <a:lnTo>
                  <a:pt x="102" y="45"/>
                </a:lnTo>
                <a:lnTo>
                  <a:pt x="111" y="57"/>
                </a:lnTo>
                <a:lnTo>
                  <a:pt x="102" y="51"/>
                </a:lnTo>
                <a:lnTo>
                  <a:pt x="87" y="45"/>
                </a:lnTo>
                <a:lnTo>
                  <a:pt x="68" y="37"/>
                </a:lnTo>
                <a:lnTo>
                  <a:pt x="48" y="29"/>
                </a:lnTo>
                <a:lnTo>
                  <a:pt x="28" y="19"/>
                </a:lnTo>
                <a:lnTo>
                  <a:pt x="12" y="12"/>
                </a:lnTo>
                <a:lnTo>
                  <a:pt x="3" y="5"/>
                </a:lnTo>
                <a:lnTo>
                  <a:pt x="0" y="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2" name="Freeform 106"/>
          <p:cNvSpPr>
            <a:spLocks/>
          </p:cNvSpPr>
          <p:nvPr/>
        </p:nvSpPr>
        <p:spPr bwMode="auto">
          <a:xfrm>
            <a:off x="8718550" y="4130675"/>
            <a:ext cx="96838" cy="96838"/>
          </a:xfrm>
          <a:custGeom>
            <a:avLst/>
            <a:gdLst>
              <a:gd name="T0" fmla="*/ 0 w 122"/>
              <a:gd name="T1" fmla="*/ 2147483647 h 61"/>
              <a:gd name="T2" fmla="*/ 2147483647 w 122"/>
              <a:gd name="T3" fmla="*/ 0 h 61"/>
              <a:gd name="T4" fmla="*/ 2147483647 w 122"/>
              <a:gd name="T5" fmla="*/ 2147483647 h 61"/>
              <a:gd name="T6" fmla="*/ 2147483647 w 122"/>
              <a:gd name="T7" fmla="*/ 2147483647 h 61"/>
              <a:gd name="T8" fmla="*/ 2147483647 w 122"/>
              <a:gd name="T9" fmla="*/ 2147483647 h 61"/>
              <a:gd name="T10" fmla="*/ 2147483647 w 122"/>
              <a:gd name="T11" fmla="*/ 2147483647 h 61"/>
              <a:gd name="T12" fmla="*/ 2147483647 w 122"/>
              <a:gd name="T13" fmla="*/ 2147483647 h 61"/>
              <a:gd name="T14" fmla="*/ 2147483647 w 122"/>
              <a:gd name="T15" fmla="*/ 2147483647 h 61"/>
              <a:gd name="T16" fmla="*/ 2147483647 w 122"/>
              <a:gd name="T17" fmla="*/ 2147483647 h 61"/>
              <a:gd name="T18" fmla="*/ 2147483647 w 122"/>
              <a:gd name="T19" fmla="*/ 2147483647 h 61"/>
              <a:gd name="T20" fmla="*/ 2147483647 w 122"/>
              <a:gd name="T21" fmla="*/ 2147483647 h 61"/>
              <a:gd name="T22" fmla="*/ 2147483647 w 122"/>
              <a:gd name="T23" fmla="*/ 2147483647 h 61"/>
              <a:gd name="T24" fmla="*/ 2147483647 w 122"/>
              <a:gd name="T25" fmla="*/ 2147483647 h 61"/>
              <a:gd name="T26" fmla="*/ 2147483647 w 122"/>
              <a:gd name="T27" fmla="*/ 2147483647 h 61"/>
              <a:gd name="T28" fmla="*/ 2147483647 w 122"/>
              <a:gd name="T29" fmla="*/ 2147483647 h 61"/>
              <a:gd name="T30" fmla="*/ 2147483647 w 122"/>
              <a:gd name="T31" fmla="*/ 2147483647 h 61"/>
              <a:gd name="T32" fmla="*/ 0 w 122"/>
              <a:gd name="T33" fmla="*/ 2147483647 h 6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22"/>
              <a:gd name="T52" fmla="*/ 0 h 61"/>
              <a:gd name="T53" fmla="*/ 122 w 122"/>
              <a:gd name="T54" fmla="*/ 61 h 6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22" h="61">
                <a:moveTo>
                  <a:pt x="0" y="1"/>
                </a:moveTo>
                <a:lnTo>
                  <a:pt x="6" y="0"/>
                </a:lnTo>
                <a:lnTo>
                  <a:pt x="20" y="3"/>
                </a:lnTo>
                <a:lnTo>
                  <a:pt x="39" y="10"/>
                </a:lnTo>
                <a:lnTo>
                  <a:pt x="59" y="19"/>
                </a:lnTo>
                <a:lnTo>
                  <a:pt x="80" y="29"/>
                </a:lnTo>
                <a:lnTo>
                  <a:pt x="99" y="40"/>
                </a:lnTo>
                <a:lnTo>
                  <a:pt x="114" y="51"/>
                </a:lnTo>
                <a:lnTo>
                  <a:pt x="122" y="61"/>
                </a:lnTo>
                <a:lnTo>
                  <a:pt x="112" y="57"/>
                </a:lnTo>
                <a:lnTo>
                  <a:pt x="96" y="51"/>
                </a:lnTo>
                <a:lnTo>
                  <a:pt x="76" y="41"/>
                </a:lnTo>
                <a:lnTo>
                  <a:pt x="53" y="31"/>
                </a:lnTo>
                <a:lnTo>
                  <a:pt x="33" y="22"/>
                </a:lnTo>
                <a:lnTo>
                  <a:pt x="15" y="13"/>
                </a:lnTo>
                <a:lnTo>
                  <a:pt x="4" y="5"/>
                </a:lnTo>
                <a:lnTo>
                  <a:pt x="0" y="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3" name="Freeform 107"/>
          <p:cNvSpPr>
            <a:spLocks/>
          </p:cNvSpPr>
          <p:nvPr/>
        </p:nvSpPr>
        <p:spPr bwMode="auto">
          <a:xfrm>
            <a:off x="8728075" y="4178300"/>
            <a:ext cx="77788" cy="103188"/>
          </a:xfrm>
          <a:custGeom>
            <a:avLst/>
            <a:gdLst>
              <a:gd name="T0" fmla="*/ 0 w 100"/>
              <a:gd name="T1" fmla="*/ 0 h 65"/>
              <a:gd name="T2" fmla="*/ 2147483647 w 100"/>
              <a:gd name="T3" fmla="*/ 0 h 65"/>
              <a:gd name="T4" fmla="*/ 2147483647 w 100"/>
              <a:gd name="T5" fmla="*/ 2147483647 h 65"/>
              <a:gd name="T6" fmla="*/ 2147483647 w 100"/>
              <a:gd name="T7" fmla="*/ 2147483647 h 65"/>
              <a:gd name="T8" fmla="*/ 2147483647 w 100"/>
              <a:gd name="T9" fmla="*/ 2147483647 h 65"/>
              <a:gd name="T10" fmla="*/ 2147483647 w 100"/>
              <a:gd name="T11" fmla="*/ 2147483647 h 65"/>
              <a:gd name="T12" fmla="*/ 2147483647 w 100"/>
              <a:gd name="T13" fmla="*/ 2147483647 h 65"/>
              <a:gd name="T14" fmla="*/ 2147483647 w 100"/>
              <a:gd name="T15" fmla="*/ 2147483647 h 65"/>
              <a:gd name="T16" fmla="*/ 2147483647 w 100"/>
              <a:gd name="T17" fmla="*/ 2147483647 h 65"/>
              <a:gd name="T18" fmla="*/ 2147483647 w 100"/>
              <a:gd name="T19" fmla="*/ 2147483647 h 65"/>
              <a:gd name="T20" fmla="*/ 2147483647 w 100"/>
              <a:gd name="T21" fmla="*/ 2147483647 h 65"/>
              <a:gd name="T22" fmla="*/ 2147483647 w 100"/>
              <a:gd name="T23" fmla="*/ 2147483647 h 65"/>
              <a:gd name="T24" fmla="*/ 2147483647 w 100"/>
              <a:gd name="T25" fmla="*/ 2147483647 h 65"/>
              <a:gd name="T26" fmla="*/ 2147483647 w 100"/>
              <a:gd name="T27" fmla="*/ 2147483647 h 65"/>
              <a:gd name="T28" fmla="*/ 2147483647 w 100"/>
              <a:gd name="T29" fmla="*/ 2147483647 h 65"/>
              <a:gd name="T30" fmla="*/ 2147483647 w 100"/>
              <a:gd name="T31" fmla="*/ 2147483647 h 65"/>
              <a:gd name="T32" fmla="*/ 0 w 100"/>
              <a:gd name="T33" fmla="*/ 0 h 6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00"/>
              <a:gd name="T52" fmla="*/ 0 h 65"/>
              <a:gd name="T53" fmla="*/ 100 w 100"/>
              <a:gd name="T54" fmla="*/ 65 h 6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00" h="65">
                <a:moveTo>
                  <a:pt x="0" y="0"/>
                </a:moveTo>
                <a:lnTo>
                  <a:pt x="6" y="0"/>
                </a:lnTo>
                <a:lnTo>
                  <a:pt x="18" y="5"/>
                </a:lnTo>
                <a:lnTo>
                  <a:pt x="33" y="14"/>
                </a:lnTo>
                <a:lnTo>
                  <a:pt x="50" y="23"/>
                </a:lnTo>
                <a:lnTo>
                  <a:pt x="67" y="35"/>
                </a:lnTo>
                <a:lnTo>
                  <a:pt x="84" y="46"/>
                </a:lnTo>
                <a:lnTo>
                  <a:pt x="94" y="57"/>
                </a:lnTo>
                <a:lnTo>
                  <a:pt x="100" y="65"/>
                </a:lnTo>
                <a:lnTo>
                  <a:pt x="90" y="60"/>
                </a:lnTo>
                <a:lnTo>
                  <a:pt x="75" y="52"/>
                </a:lnTo>
                <a:lnTo>
                  <a:pt x="58" y="42"/>
                </a:lnTo>
                <a:lnTo>
                  <a:pt x="41" y="32"/>
                </a:lnTo>
                <a:lnTo>
                  <a:pt x="23" y="22"/>
                </a:lnTo>
                <a:lnTo>
                  <a:pt x="10" y="12"/>
                </a:lnTo>
                <a:lnTo>
                  <a:pt x="2" y="5"/>
                </a:lnTo>
                <a:lnTo>
                  <a:pt x="0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4" name="Freeform 108"/>
          <p:cNvSpPr>
            <a:spLocks/>
          </p:cNvSpPr>
          <p:nvPr/>
        </p:nvSpPr>
        <p:spPr bwMode="auto">
          <a:xfrm>
            <a:off x="8729663" y="4233863"/>
            <a:ext cx="65087" cy="88900"/>
          </a:xfrm>
          <a:custGeom>
            <a:avLst/>
            <a:gdLst>
              <a:gd name="T0" fmla="*/ 0 w 82"/>
              <a:gd name="T1" fmla="*/ 0 h 56"/>
              <a:gd name="T2" fmla="*/ 2147483647 w 82"/>
              <a:gd name="T3" fmla="*/ 0 h 56"/>
              <a:gd name="T4" fmla="*/ 2147483647 w 82"/>
              <a:gd name="T5" fmla="*/ 2147483647 h 56"/>
              <a:gd name="T6" fmla="*/ 2147483647 w 82"/>
              <a:gd name="T7" fmla="*/ 2147483647 h 56"/>
              <a:gd name="T8" fmla="*/ 2147483647 w 82"/>
              <a:gd name="T9" fmla="*/ 2147483647 h 56"/>
              <a:gd name="T10" fmla="*/ 2147483647 w 82"/>
              <a:gd name="T11" fmla="*/ 2147483647 h 56"/>
              <a:gd name="T12" fmla="*/ 2147483647 w 82"/>
              <a:gd name="T13" fmla="*/ 2147483647 h 56"/>
              <a:gd name="T14" fmla="*/ 2147483647 w 82"/>
              <a:gd name="T15" fmla="*/ 2147483647 h 56"/>
              <a:gd name="T16" fmla="*/ 2147483647 w 82"/>
              <a:gd name="T17" fmla="*/ 2147483647 h 56"/>
              <a:gd name="T18" fmla="*/ 2147483647 w 82"/>
              <a:gd name="T19" fmla="*/ 2147483647 h 56"/>
              <a:gd name="T20" fmla="*/ 2147483647 w 82"/>
              <a:gd name="T21" fmla="*/ 2147483647 h 56"/>
              <a:gd name="T22" fmla="*/ 2147483647 w 82"/>
              <a:gd name="T23" fmla="*/ 2147483647 h 56"/>
              <a:gd name="T24" fmla="*/ 2147483647 w 82"/>
              <a:gd name="T25" fmla="*/ 2147483647 h 56"/>
              <a:gd name="T26" fmla="*/ 2147483647 w 82"/>
              <a:gd name="T27" fmla="*/ 2147483647 h 56"/>
              <a:gd name="T28" fmla="*/ 2147483647 w 82"/>
              <a:gd name="T29" fmla="*/ 2147483647 h 56"/>
              <a:gd name="T30" fmla="*/ 2147483647 w 82"/>
              <a:gd name="T31" fmla="*/ 2147483647 h 56"/>
              <a:gd name="T32" fmla="*/ 0 w 82"/>
              <a:gd name="T33" fmla="*/ 0 h 5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2"/>
              <a:gd name="T52" fmla="*/ 0 h 56"/>
              <a:gd name="T53" fmla="*/ 82 w 82"/>
              <a:gd name="T54" fmla="*/ 56 h 5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2" h="56">
                <a:moveTo>
                  <a:pt x="0" y="0"/>
                </a:moveTo>
                <a:lnTo>
                  <a:pt x="6" y="0"/>
                </a:lnTo>
                <a:lnTo>
                  <a:pt x="15" y="2"/>
                </a:lnTo>
                <a:lnTo>
                  <a:pt x="28" y="8"/>
                </a:lnTo>
                <a:lnTo>
                  <a:pt x="42" y="16"/>
                </a:lnTo>
                <a:lnTo>
                  <a:pt x="55" y="24"/>
                </a:lnTo>
                <a:lnTo>
                  <a:pt x="67" y="34"/>
                </a:lnTo>
                <a:lnTo>
                  <a:pt x="76" y="44"/>
                </a:lnTo>
                <a:lnTo>
                  <a:pt x="82" y="56"/>
                </a:lnTo>
                <a:lnTo>
                  <a:pt x="74" y="50"/>
                </a:lnTo>
                <a:lnTo>
                  <a:pt x="62" y="42"/>
                </a:lnTo>
                <a:lnTo>
                  <a:pt x="47" y="34"/>
                </a:lnTo>
                <a:lnTo>
                  <a:pt x="32" y="25"/>
                </a:lnTo>
                <a:lnTo>
                  <a:pt x="19" y="17"/>
                </a:lnTo>
                <a:lnTo>
                  <a:pt x="8" y="9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5" name="Freeform 109"/>
          <p:cNvSpPr>
            <a:spLocks/>
          </p:cNvSpPr>
          <p:nvPr/>
        </p:nvSpPr>
        <p:spPr bwMode="auto">
          <a:xfrm>
            <a:off x="8729663" y="4287838"/>
            <a:ext cx="46037" cy="76200"/>
          </a:xfrm>
          <a:custGeom>
            <a:avLst/>
            <a:gdLst>
              <a:gd name="T0" fmla="*/ 0 w 58"/>
              <a:gd name="T1" fmla="*/ 0 h 48"/>
              <a:gd name="T2" fmla="*/ 2147483647 w 58"/>
              <a:gd name="T3" fmla="*/ 0 h 48"/>
              <a:gd name="T4" fmla="*/ 2147483647 w 58"/>
              <a:gd name="T5" fmla="*/ 2147483647 h 48"/>
              <a:gd name="T6" fmla="*/ 2147483647 w 58"/>
              <a:gd name="T7" fmla="*/ 2147483647 h 48"/>
              <a:gd name="T8" fmla="*/ 2147483647 w 58"/>
              <a:gd name="T9" fmla="*/ 2147483647 h 48"/>
              <a:gd name="T10" fmla="*/ 2147483647 w 58"/>
              <a:gd name="T11" fmla="*/ 2147483647 h 48"/>
              <a:gd name="T12" fmla="*/ 2147483647 w 58"/>
              <a:gd name="T13" fmla="*/ 2147483647 h 48"/>
              <a:gd name="T14" fmla="*/ 2147483647 w 58"/>
              <a:gd name="T15" fmla="*/ 2147483647 h 48"/>
              <a:gd name="T16" fmla="*/ 2147483647 w 58"/>
              <a:gd name="T17" fmla="*/ 2147483647 h 48"/>
              <a:gd name="T18" fmla="*/ 2147483647 w 58"/>
              <a:gd name="T19" fmla="*/ 2147483647 h 48"/>
              <a:gd name="T20" fmla="*/ 2147483647 w 58"/>
              <a:gd name="T21" fmla="*/ 2147483647 h 48"/>
              <a:gd name="T22" fmla="*/ 2147483647 w 58"/>
              <a:gd name="T23" fmla="*/ 2147483647 h 48"/>
              <a:gd name="T24" fmla="*/ 2147483647 w 58"/>
              <a:gd name="T25" fmla="*/ 2147483647 h 48"/>
              <a:gd name="T26" fmla="*/ 2147483647 w 58"/>
              <a:gd name="T27" fmla="*/ 2147483647 h 48"/>
              <a:gd name="T28" fmla="*/ 2147483647 w 58"/>
              <a:gd name="T29" fmla="*/ 2147483647 h 48"/>
              <a:gd name="T30" fmla="*/ 2147483647 w 58"/>
              <a:gd name="T31" fmla="*/ 2147483647 h 48"/>
              <a:gd name="T32" fmla="*/ 0 w 58"/>
              <a:gd name="T33" fmla="*/ 0 h 4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8"/>
              <a:gd name="T52" fmla="*/ 0 h 48"/>
              <a:gd name="T53" fmla="*/ 58 w 58"/>
              <a:gd name="T54" fmla="*/ 48 h 4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8" h="48">
                <a:moveTo>
                  <a:pt x="0" y="0"/>
                </a:moveTo>
                <a:lnTo>
                  <a:pt x="4" y="0"/>
                </a:lnTo>
                <a:lnTo>
                  <a:pt x="12" y="3"/>
                </a:lnTo>
                <a:lnTo>
                  <a:pt x="23" y="9"/>
                </a:lnTo>
                <a:lnTo>
                  <a:pt x="34" y="17"/>
                </a:lnTo>
                <a:lnTo>
                  <a:pt x="43" y="26"/>
                </a:lnTo>
                <a:lnTo>
                  <a:pt x="51" y="34"/>
                </a:lnTo>
                <a:lnTo>
                  <a:pt x="56" y="42"/>
                </a:lnTo>
                <a:lnTo>
                  <a:pt x="58" y="48"/>
                </a:lnTo>
                <a:lnTo>
                  <a:pt x="52" y="42"/>
                </a:lnTo>
                <a:lnTo>
                  <a:pt x="43" y="36"/>
                </a:lnTo>
                <a:lnTo>
                  <a:pt x="34" y="30"/>
                </a:lnTo>
                <a:lnTo>
                  <a:pt x="24" y="23"/>
                </a:lnTo>
                <a:lnTo>
                  <a:pt x="15" y="16"/>
                </a:lnTo>
                <a:lnTo>
                  <a:pt x="7" y="9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6" name="Freeform 110"/>
          <p:cNvSpPr>
            <a:spLocks/>
          </p:cNvSpPr>
          <p:nvPr/>
        </p:nvSpPr>
        <p:spPr bwMode="auto">
          <a:xfrm>
            <a:off x="8732838" y="4337050"/>
            <a:ext cx="31750" cy="50800"/>
          </a:xfrm>
          <a:custGeom>
            <a:avLst/>
            <a:gdLst>
              <a:gd name="T0" fmla="*/ 2147483647 w 40"/>
              <a:gd name="T1" fmla="*/ 0 h 32"/>
              <a:gd name="T2" fmla="*/ 2147483647 w 40"/>
              <a:gd name="T3" fmla="*/ 0 h 32"/>
              <a:gd name="T4" fmla="*/ 2147483647 w 40"/>
              <a:gd name="T5" fmla="*/ 2147483647 h 32"/>
              <a:gd name="T6" fmla="*/ 2147483647 w 40"/>
              <a:gd name="T7" fmla="*/ 2147483647 h 32"/>
              <a:gd name="T8" fmla="*/ 2147483647 w 40"/>
              <a:gd name="T9" fmla="*/ 2147483647 h 32"/>
              <a:gd name="T10" fmla="*/ 2147483647 w 40"/>
              <a:gd name="T11" fmla="*/ 2147483647 h 32"/>
              <a:gd name="T12" fmla="*/ 2147483647 w 40"/>
              <a:gd name="T13" fmla="*/ 2147483647 h 32"/>
              <a:gd name="T14" fmla="*/ 2147483647 w 40"/>
              <a:gd name="T15" fmla="*/ 2147483647 h 32"/>
              <a:gd name="T16" fmla="*/ 2147483647 w 40"/>
              <a:gd name="T17" fmla="*/ 2147483647 h 32"/>
              <a:gd name="T18" fmla="*/ 2147483647 w 40"/>
              <a:gd name="T19" fmla="*/ 2147483647 h 32"/>
              <a:gd name="T20" fmla="*/ 2147483647 w 40"/>
              <a:gd name="T21" fmla="*/ 2147483647 h 32"/>
              <a:gd name="T22" fmla="*/ 2147483647 w 40"/>
              <a:gd name="T23" fmla="*/ 2147483647 h 32"/>
              <a:gd name="T24" fmla="*/ 2147483647 w 40"/>
              <a:gd name="T25" fmla="*/ 2147483647 h 32"/>
              <a:gd name="T26" fmla="*/ 2147483647 w 40"/>
              <a:gd name="T27" fmla="*/ 2147483647 h 32"/>
              <a:gd name="T28" fmla="*/ 2147483647 w 40"/>
              <a:gd name="T29" fmla="*/ 2147483647 h 32"/>
              <a:gd name="T30" fmla="*/ 0 w 40"/>
              <a:gd name="T31" fmla="*/ 2147483647 h 32"/>
              <a:gd name="T32" fmla="*/ 2147483647 w 40"/>
              <a:gd name="T33" fmla="*/ 0 h 3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0"/>
              <a:gd name="T52" fmla="*/ 0 h 32"/>
              <a:gd name="T53" fmla="*/ 40 w 40"/>
              <a:gd name="T54" fmla="*/ 32 h 3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0" h="32">
                <a:moveTo>
                  <a:pt x="3" y="0"/>
                </a:moveTo>
                <a:lnTo>
                  <a:pt x="7" y="0"/>
                </a:lnTo>
                <a:lnTo>
                  <a:pt x="12" y="2"/>
                </a:lnTo>
                <a:lnTo>
                  <a:pt x="20" y="5"/>
                </a:lnTo>
                <a:lnTo>
                  <a:pt x="27" y="10"/>
                </a:lnTo>
                <a:lnTo>
                  <a:pt x="34" y="16"/>
                </a:lnTo>
                <a:lnTo>
                  <a:pt x="38" y="22"/>
                </a:lnTo>
                <a:lnTo>
                  <a:pt x="40" y="27"/>
                </a:lnTo>
                <a:lnTo>
                  <a:pt x="39" y="32"/>
                </a:lnTo>
                <a:lnTo>
                  <a:pt x="36" y="26"/>
                </a:lnTo>
                <a:lnTo>
                  <a:pt x="31" y="21"/>
                </a:lnTo>
                <a:lnTo>
                  <a:pt x="23" y="16"/>
                </a:lnTo>
                <a:lnTo>
                  <a:pt x="15" y="11"/>
                </a:lnTo>
                <a:lnTo>
                  <a:pt x="8" y="8"/>
                </a:lnTo>
                <a:lnTo>
                  <a:pt x="3" y="5"/>
                </a:lnTo>
                <a:lnTo>
                  <a:pt x="0" y="2"/>
                </a:lnTo>
                <a:lnTo>
                  <a:pt x="3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7" name="Freeform 111"/>
          <p:cNvSpPr>
            <a:spLocks/>
          </p:cNvSpPr>
          <p:nvPr/>
        </p:nvSpPr>
        <p:spPr bwMode="auto">
          <a:xfrm>
            <a:off x="8759825" y="3925888"/>
            <a:ext cx="39688" cy="57150"/>
          </a:xfrm>
          <a:custGeom>
            <a:avLst/>
            <a:gdLst>
              <a:gd name="T0" fmla="*/ 2147483647 w 50"/>
              <a:gd name="T1" fmla="*/ 2147483647 h 36"/>
              <a:gd name="T2" fmla="*/ 2147483647 w 50"/>
              <a:gd name="T3" fmla="*/ 2147483647 h 36"/>
              <a:gd name="T4" fmla="*/ 2147483647 w 50"/>
              <a:gd name="T5" fmla="*/ 2147483647 h 36"/>
              <a:gd name="T6" fmla="*/ 2147483647 w 50"/>
              <a:gd name="T7" fmla="*/ 2147483647 h 36"/>
              <a:gd name="T8" fmla="*/ 2147483647 w 50"/>
              <a:gd name="T9" fmla="*/ 2147483647 h 36"/>
              <a:gd name="T10" fmla="*/ 2147483647 w 50"/>
              <a:gd name="T11" fmla="*/ 2147483647 h 36"/>
              <a:gd name="T12" fmla="*/ 2147483647 w 50"/>
              <a:gd name="T13" fmla="*/ 2147483647 h 36"/>
              <a:gd name="T14" fmla="*/ 0 w 50"/>
              <a:gd name="T15" fmla="*/ 2147483647 h 36"/>
              <a:gd name="T16" fmla="*/ 2147483647 w 50"/>
              <a:gd name="T17" fmla="*/ 2147483647 h 36"/>
              <a:gd name="T18" fmla="*/ 2147483647 w 50"/>
              <a:gd name="T19" fmla="*/ 0 h 36"/>
              <a:gd name="T20" fmla="*/ 2147483647 w 50"/>
              <a:gd name="T21" fmla="*/ 2147483647 h 36"/>
              <a:gd name="T22" fmla="*/ 2147483647 w 50"/>
              <a:gd name="T23" fmla="*/ 2147483647 h 36"/>
              <a:gd name="T24" fmla="*/ 2147483647 w 50"/>
              <a:gd name="T25" fmla="*/ 2147483647 h 36"/>
              <a:gd name="T26" fmla="*/ 2147483647 w 50"/>
              <a:gd name="T27" fmla="*/ 2147483647 h 36"/>
              <a:gd name="T28" fmla="*/ 2147483647 w 50"/>
              <a:gd name="T29" fmla="*/ 2147483647 h 36"/>
              <a:gd name="T30" fmla="*/ 2147483647 w 50"/>
              <a:gd name="T31" fmla="*/ 2147483647 h 36"/>
              <a:gd name="T32" fmla="*/ 2147483647 w 50"/>
              <a:gd name="T33" fmla="*/ 2147483647 h 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0"/>
              <a:gd name="T52" fmla="*/ 0 h 36"/>
              <a:gd name="T53" fmla="*/ 50 w 50"/>
              <a:gd name="T54" fmla="*/ 36 h 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0" h="36">
                <a:moveTo>
                  <a:pt x="50" y="36"/>
                </a:moveTo>
                <a:lnTo>
                  <a:pt x="46" y="34"/>
                </a:lnTo>
                <a:lnTo>
                  <a:pt x="37" y="31"/>
                </a:lnTo>
                <a:lnTo>
                  <a:pt x="28" y="26"/>
                </a:lnTo>
                <a:lnTo>
                  <a:pt x="19" y="21"/>
                </a:lnTo>
                <a:lnTo>
                  <a:pt x="9" y="15"/>
                </a:lnTo>
                <a:lnTo>
                  <a:pt x="3" y="10"/>
                </a:lnTo>
                <a:lnTo>
                  <a:pt x="0" y="6"/>
                </a:lnTo>
                <a:lnTo>
                  <a:pt x="1" y="1"/>
                </a:lnTo>
                <a:lnTo>
                  <a:pt x="7" y="0"/>
                </a:lnTo>
                <a:lnTo>
                  <a:pt x="12" y="2"/>
                </a:lnTo>
                <a:lnTo>
                  <a:pt x="19" y="7"/>
                </a:lnTo>
                <a:lnTo>
                  <a:pt x="27" y="13"/>
                </a:lnTo>
                <a:lnTo>
                  <a:pt x="33" y="20"/>
                </a:lnTo>
                <a:lnTo>
                  <a:pt x="40" y="27"/>
                </a:lnTo>
                <a:lnTo>
                  <a:pt x="46" y="32"/>
                </a:lnTo>
                <a:lnTo>
                  <a:pt x="50" y="36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8" name="Freeform 112"/>
          <p:cNvSpPr>
            <a:spLocks/>
          </p:cNvSpPr>
          <p:nvPr/>
        </p:nvSpPr>
        <p:spPr bwMode="auto">
          <a:xfrm>
            <a:off x="8801100" y="3921125"/>
            <a:ext cx="20638" cy="66675"/>
          </a:xfrm>
          <a:custGeom>
            <a:avLst/>
            <a:gdLst>
              <a:gd name="T0" fmla="*/ 0 w 25"/>
              <a:gd name="T1" fmla="*/ 2147483647 h 42"/>
              <a:gd name="T2" fmla="*/ 2147483647 w 25"/>
              <a:gd name="T3" fmla="*/ 2147483647 h 42"/>
              <a:gd name="T4" fmla="*/ 2147483647 w 25"/>
              <a:gd name="T5" fmla="*/ 2147483647 h 42"/>
              <a:gd name="T6" fmla="*/ 2147483647 w 25"/>
              <a:gd name="T7" fmla="*/ 2147483647 h 42"/>
              <a:gd name="T8" fmla="*/ 2147483647 w 25"/>
              <a:gd name="T9" fmla="*/ 0 h 42"/>
              <a:gd name="T10" fmla="*/ 2147483647 w 25"/>
              <a:gd name="T11" fmla="*/ 2147483647 h 42"/>
              <a:gd name="T12" fmla="*/ 2147483647 w 25"/>
              <a:gd name="T13" fmla="*/ 2147483647 h 42"/>
              <a:gd name="T14" fmla="*/ 2147483647 w 25"/>
              <a:gd name="T15" fmla="*/ 2147483647 h 42"/>
              <a:gd name="T16" fmla="*/ 0 w 25"/>
              <a:gd name="T17" fmla="*/ 2147483647 h 4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5"/>
              <a:gd name="T28" fmla="*/ 0 h 42"/>
              <a:gd name="T29" fmla="*/ 25 w 25"/>
              <a:gd name="T30" fmla="*/ 42 h 4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5" h="42">
                <a:moveTo>
                  <a:pt x="0" y="42"/>
                </a:moveTo>
                <a:lnTo>
                  <a:pt x="7" y="33"/>
                </a:lnTo>
                <a:lnTo>
                  <a:pt x="17" y="21"/>
                </a:lnTo>
                <a:lnTo>
                  <a:pt x="25" y="9"/>
                </a:lnTo>
                <a:lnTo>
                  <a:pt x="24" y="0"/>
                </a:lnTo>
                <a:lnTo>
                  <a:pt x="16" y="2"/>
                </a:lnTo>
                <a:lnTo>
                  <a:pt x="9" y="15"/>
                </a:lnTo>
                <a:lnTo>
                  <a:pt x="4" y="30"/>
                </a:lnTo>
                <a:lnTo>
                  <a:pt x="0" y="4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9" name="Freeform 113"/>
          <p:cNvSpPr>
            <a:spLocks/>
          </p:cNvSpPr>
          <p:nvPr/>
        </p:nvSpPr>
        <p:spPr bwMode="auto">
          <a:xfrm>
            <a:off x="8786813" y="3897313"/>
            <a:ext cx="11112" cy="74612"/>
          </a:xfrm>
          <a:custGeom>
            <a:avLst/>
            <a:gdLst>
              <a:gd name="T0" fmla="*/ 2147483647 w 15"/>
              <a:gd name="T1" fmla="*/ 2147483647 h 47"/>
              <a:gd name="T2" fmla="*/ 2147483647 w 15"/>
              <a:gd name="T3" fmla="*/ 2147483647 h 47"/>
              <a:gd name="T4" fmla="*/ 2147483647 w 15"/>
              <a:gd name="T5" fmla="*/ 2147483647 h 47"/>
              <a:gd name="T6" fmla="*/ 2147483647 w 15"/>
              <a:gd name="T7" fmla="*/ 2147483647 h 47"/>
              <a:gd name="T8" fmla="*/ 2147483647 w 15"/>
              <a:gd name="T9" fmla="*/ 0 h 47"/>
              <a:gd name="T10" fmla="*/ 0 w 15"/>
              <a:gd name="T11" fmla="*/ 2147483647 h 47"/>
              <a:gd name="T12" fmla="*/ 2147483647 w 15"/>
              <a:gd name="T13" fmla="*/ 2147483647 h 47"/>
              <a:gd name="T14" fmla="*/ 2147483647 w 15"/>
              <a:gd name="T15" fmla="*/ 2147483647 h 47"/>
              <a:gd name="T16" fmla="*/ 2147483647 w 15"/>
              <a:gd name="T17" fmla="*/ 2147483647 h 4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5"/>
              <a:gd name="T28" fmla="*/ 0 h 47"/>
              <a:gd name="T29" fmla="*/ 15 w 15"/>
              <a:gd name="T30" fmla="*/ 47 h 4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5" h="47">
                <a:moveTo>
                  <a:pt x="15" y="47"/>
                </a:moveTo>
                <a:lnTo>
                  <a:pt x="15" y="38"/>
                </a:lnTo>
                <a:lnTo>
                  <a:pt x="15" y="23"/>
                </a:lnTo>
                <a:lnTo>
                  <a:pt x="12" y="7"/>
                </a:lnTo>
                <a:lnTo>
                  <a:pt x="5" y="0"/>
                </a:lnTo>
                <a:lnTo>
                  <a:pt x="0" y="6"/>
                </a:lnTo>
                <a:lnTo>
                  <a:pt x="4" y="20"/>
                </a:lnTo>
                <a:lnTo>
                  <a:pt x="10" y="36"/>
                </a:lnTo>
                <a:lnTo>
                  <a:pt x="15" y="47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40" name="Freeform 114"/>
          <p:cNvSpPr>
            <a:spLocks/>
          </p:cNvSpPr>
          <p:nvPr/>
        </p:nvSpPr>
        <p:spPr bwMode="auto">
          <a:xfrm>
            <a:off x="8807450" y="3943350"/>
            <a:ext cx="38100" cy="66675"/>
          </a:xfrm>
          <a:custGeom>
            <a:avLst/>
            <a:gdLst>
              <a:gd name="T0" fmla="*/ 0 w 48"/>
              <a:gd name="T1" fmla="*/ 2147483647 h 42"/>
              <a:gd name="T2" fmla="*/ 2147483647 w 48"/>
              <a:gd name="T3" fmla="*/ 2147483647 h 42"/>
              <a:gd name="T4" fmla="*/ 2147483647 w 48"/>
              <a:gd name="T5" fmla="*/ 2147483647 h 42"/>
              <a:gd name="T6" fmla="*/ 2147483647 w 48"/>
              <a:gd name="T7" fmla="*/ 2147483647 h 42"/>
              <a:gd name="T8" fmla="*/ 2147483647 w 48"/>
              <a:gd name="T9" fmla="*/ 2147483647 h 42"/>
              <a:gd name="T10" fmla="*/ 2147483647 w 48"/>
              <a:gd name="T11" fmla="*/ 2147483647 h 42"/>
              <a:gd name="T12" fmla="*/ 2147483647 w 48"/>
              <a:gd name="T13" fmla="*/ 2147483647 h 42"/>
              <a:gd name="T14" fmla="*/ 2147483647 w 48"/>
              <a:gd name="T15" fmla="*/ 0 h 42"/>
              <a:gd name="T16" fmla="*/ 2147483647 w 48"/>
              <a:gd name="T17" fmla="*/ 2147483647 h 42"/>
              <a:gd name="T18" fmla="*/ 2147483647 w 48"/>
              <a:gd name="T19" fmla="*/ 2147483647 h 42"/>
              <a:gd name="T20" fmla="*/ 2147483647 w 48"/>
              <a:gd name="T21" fmla="*/ 2147483647 h 42"/>
              <a:gd name="T22" fmla="*/ 2147483647 w 48"/>
              <a:gd name="T23" fmla="*/ 2147483647 h 42"/>
              <a:gd name="T24" fmla="*/ 2147483647 w 48"/>
              <a:gd name="T25" fmla="*/ 2147483647 h 42"/>
              <a:gd name="T26" fmla="*/ 2147483647 w 48"/>
              <a:gd name="T27" fmla="*/ 2147483647 h 42"/>
              <a:gd name="T28" fmla="*/ 2147483647 w 48"/>
              <a:gd name="T29" fmla="*/ 2147483647 h 42"/>
              <a:gd name="T30" fmla="*/ 2147483647 w 48"/>
              <a:gd name="T31" fmla="*/ 2147483647 h 42"/>
              <a:gd name="T32" fmla="*/ 0 w 48"/>
              <a:gd name="T33" fmla="*/ 2147483647 h 4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8"/>
              <a:gd name="T52" fmla="*/ 0 h 42"/>
              <a:gd name="T53" fmla="*/ 48 w 48"/>
              <a:gd name="T54" fmla="*/ 42 h 4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8" h="42">
                <a:moveTo>
                  <a:pt x="0" y="42"/>
                </a:moveTo>
                <a:lnTo>
                  <a:pt x="4" y="37"/>
                </a:lnTo>
                <a:lnTo>
                  <a:pt x="11" y="30"/>
                </a:lnTo>
                <a:lnTo>
                  <a:pt x="17" y="21"/>
                </a:lnTo>
                <a:lnTo>
                  <a:pt x="24" y="14"/>
                </a:lnTo>
                <a:lnTo>
                  <a:pt x="32" y="7"/>
                </a:lnTo>
                <a:lnTo>
                  <a:pt x="39" y="3"/>
                </a:lnTo>
                <a:lnTo>
                  <a:pt x="44" y="0"/>
                </a:lnTo>
                <a:lnTo>
                  <a:pt x="48" y="1"/>
                </a:lnTo>
                <a:lnTo>
                  <a:pt x="48" y="4"/>
                </a:lnTo>
                <a:lnTo>
                  <a:pt x="44" y="9"/>
                </a:lnTo>
                <a:lnTo>
                  <a:pt x="37" y="15"/>
                </a:lnTo>
                <a:lnTo>
                  <a:pt x="29" y="21"/>
                </a:lnTo>
                <a:lnTo>
                  <a:pt x="20" y="29"/>
                </a:lnTo>
                <a:lnTo>
                  <a:pt x="12" y="34"/>
                </a:lnTo>
                <a:lnTo>
                  <a:pt x="4" y="39"/>
                </a:lnTo>
                <a:lnTo>
                  <a:pt x="0" y="4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41" name="Freeform 115"/>
          <p:cNvSpPr>
            <a:spLocks/>
          </p:cNvSpPr>
          <p:nvPr/>
        </p:nvSpPr>
        <p:spPr bwMode="auto">
          <a:xfrm>
            <a:off x="8772525" y="4354513"/>
            <a:ext cx="61913" cy="22225"/>
          </a:xfrm>
          <a:custGeom>
            <a:avLst/>
            <a:gdLst>
              <a:gd name="T0" fmla="*/ 0 w 79"/>
              <a:gd name="T1" fmla="*/ 2147483647 h 14"/>
              <a:gd name="T2" fmla="*/ 2147483647 w 79"/>
              <a:gd name="T3" fmla="*/ 2147483647 h 14"/>
              <a:gd name="T4" fmla="*/ 2147483647 w 79"/>
              <a:gd name="T5" fmla="*/ 2147483647 h 14"/>
              <a:gd name="T6" fmla="*/ 2147483647 w 79"/>
              <a:gd name="T7" fmla="*/ 0 h 14"/>
              <a:gd name="T8" fmla="*/ 2147483647 w 79"/>
              <a:gd name="T9" fmla="*/ 0 h 14"/>
              <a:gd name="T10" fmla="*/ 2147483647 w 79"/>
              <a:gd name="T11" fmla="*/ 2147483647 h 14"/>
              <a:gd name="T12" fmla="*/ 2147483647 w 79"/>
              <a:gd name="T13" fmla="*/ 2147483647 h 14"/>
              <a:gd name="T14" fmla="*/ 2147483647 w 79"/>
              <a:gd name="T15" fmla="*/ 2147483647 h 14"/>
              <a:gd name="T16" fmla="*/ 2147483647 w 79"/>
              <a:gd name="T17" fmla="*/ 2147483647 h 14"/>
              <a:gd name="T18" fmla="*/ 2147483647 w 79"/>
              <a:gd name="T19" fmla="*/ 2147483647 h 14"/>
              <a:gd name="T20" fmla="*/ 2147483647 w 79"/>
              <a:gd name="T21" fmla="*/ 2147483647 h 14"/>
              <a:gd name="T22" fmla="*/ 2147483647 w 79"/>
              <a:gd name="T23" fmla="*/ 2147483647 h 14"/>
              <a:gd name="T24" fmla="*/ 2147483647 w 79"/>
              <a:gd name="T25" fmla="*/ 2147483647 h 14"/>
              <a:gd name="T26" fmla="*/ 2147483647 w 79"/>
              <a:gd name="T27" fmla="*/ 2147483647 h 14"/>
              <a:gd name="T28" fmla="*/ 2147483647 w 79"/>
              <a:gd name="T29" fmla="*/ 2147483647 h 14"/>
              <a:gd name="T30" fmla="*/ 2147483647 w 79"/>
              <a:gd name="T31" fmla="*/ 2147483647 h 14"/>
              <a:gd name="T32" fmla="*/ 0 w 79"/>
              <a:gd name="T33" fmla="*/ 2147483647 h 1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9"/>
              <a:gd name="T52" fmla="*/ 0 h 14"/>
              <a:gd name="T53" fmla="*/ 79 w 79"/>
              <a:gd name="T54" fmla="*/ 14 h 1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9" h="14">
                <a:moveTo>
                  <a:pt x="0" y="2"/>
                </a:moveTo>
                <a:lnTo>
                  <a:pt x="9" y="1"/>
                </a:lnTo>
                <a:lnTo>
                  <a:pt x="20" y="1"/>
                </a:lnTo>
                <a:lnTo>
                  <a:pt x="33" y="0"/>
                </a:lnTo>
                <a:lnTo>
                  <a:pt x="47" y="0"/>
                </a:lnTo>
                <a:lnTo>
                  <a:pt x="59" y="1"/>
                </a:lnTo>
                <a:lnTo>
                  <a:pt x="68" y="3"/>
                </a:lnTo>
                <a:lnTo>
                  <a:pt x="76" y="6"/>
                </a:lnTo>
                <a:lnTo>
                  <a:pt x="79" y="10"/>
                </a:lnTo>
                <a:lnTo>
                  <a:pt x="76" y="13"/>
                </a:lnTo>
                <a:lnTo>
                  <a:pt x="69" y="14"/>
                </a:lnTo>
                <a:lnTo>
                  <a:pt x="60" y="13"/>
                </a:lnTo>
                <a:lnTo>
                  <a:pt x="48" y="11"/>
                </a:lnTo>
                <a:lnTo>
                  <a:pt x="35" y="8"/>
                </a:lnTo>
                <a:lnTo>
                  <a:pt x="21" y="6"/>
                </a:lnTo>
                <a:lnTo>
                  <a:pt x="9" y="3"/>
                </a:lnTo>
                <a:lnTo>
                  <a:pt x="0" y="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42" name="Freeform 116"/>
          <p:cNvSpPr>
            <a:spLocks/>
          </p:cNvSpPr>
          <p:nvPr/>
        </p:nvSpPr>
        <p:spPr bwMode="auto">
          <a:xfrm>
            <a:off x="8764588" y="4379913"/>
            <a:ext cx="58737" cy="34925"/>
          </a:xfrm>
          <a:custGeom>
            <a:avLst/>
            <a:gdLst>
              <a:gd name="T0" fmla="*/ 0 w 75"/>
              <a:gd name="T1" fmla="*/ 0 h 22"/>
              <a:gd name="T2" fmla="*/ 2147483647 w 75"/>
              <a:gd name="T3" fmla="*/ 0 h 22"/>
              <a:gd name="T4" fmla="*/ 2147483647 w 75"/>
              <a:gd name="T5" fmla="*/ 2147483647 h 22"/>
              <a:gd name="T6" fmla="*/ 2147483647 w 75"/>
              <a:gd name="T7" fmla="*/ 2147483647 h 22"/>
              <a:gd name="T8" fmla="*/ 2147483647 w 75"/>
              <a:gd name="T9" fmla="*/ 2147483647 h 22"/>
              <a:gd name="T10" fmla="*/ 2147483647 w 75"/>
              <a:gd name="T11" fmla="*/ 2147483647 h 22"/>
              <a:gd name="T12" fmla="*/ 2147483647 w 75"/>
              <a:gd name="T13" fmla="*/ 2147483647 h 22"/>
              <a:gd name="T14" fmla="*/ 2147483647 w 75"/>
              <a:gd name="T15" fmla="*/ 2147483647 h 22"/>
              <a:gd name="T16" fmla="*/ 2147483647 w 75"/>
              <a:gd name="T17" fmla="*/ 2147483647 h 22"/>
              <a:gd name="T18" fmla="*/ 2147483647 w 75"/>
              <a:gd name="T19" fmla="*/ 2147483647 h 22"/>
              <a:gd name="T20" fmla="*/ 2147483647 w 75"/>
              <a:gd name="T21" fmla="*/ 2147483647 h 22"/>
              <a:gd name="T22" fmla="*/ 2147483647 w 75"/>
              <a:gd name="T23" fmla="*/ 2147483647 h 22"/>
              <a:gd name="T24" fmla="*/ 2147483647 w 75"/>
              <a:gd name="T25" fmla="*/ 2147483647 h 22"/>
              <a:gd name="T26" fmla="*/ 2147483647 w 75"/>
              <a:gd name="T27" fmla="*/ 2147483647 h 22"/>
              <a:gd name="T28" fmla="*/ 2147483647 w 75"/>
              <a:gd name="T29" fmla="*/ 2147483647 h 22"/>
              <a:gd name="T30" fmla="*/ 2147483647 w 75"/>
              <a:gd name="T31" fmla="*/ 2147483647 h 22"/>
              <a:gd name="T32" fmla="*/ 0 w 75"/>
              <a:gd name="T33" fmla="*/ 0 h 2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5"/>
              <a:gd name="T52" fmla="*/ 0 h 22"/>
              <a:gd name="T53" fmla="*/ 75 w 75"/>
              <a:gd name="T54" fmla="*/ 22 h 2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5" h="22">
                <a:moveTo>
                  <a:pt x="0" y="0"/>
                </a:moveTo>
                <a:lnTo>
                  <a:pt x="8" y="0"/>
                </a:lnTo>
                <a:lnTo>
                  <a:pt x="17" y="1"/>
                </a:lnTo>
                <a:lnTo>
                  <a:pt x="29" y="3"/>
                </a:lnTo>
                <a:lnTo>
                  <a:pt x="43" y="5"/>
                </a:lnTo>
                <a:lnTo>
                  <a:pt x="55" y="7"/>
                </a:lnTo>
                <a:lnTo>
                  <a:pt x="64" y="11"/>
                </a:lnTo>
                <a:lnTo>
                  <a:pt x="72" y="14"/>
                </a:lnTo>
                <a:lnTo>
                  <a:pt x="75" y="18"/>
                </a:lnTo>
                <a:lnTo>
                  <a:pt x="72" y="22"/>
                </a:lnTo>
                <a:lnTo>
                  <a:pt x="66" y="22"/>
                </a:lnTo>
                <a:lnTo>
                  <a:pt x="55" y="19"/>
                </a:lnTo>
                <a:lnTo>
                  <a:pt x="42" y="15"/>
                </a:lnTo>
                <a:lnTo>
                  <a:pt x="28" y="11"/>
                </a:lnTo>
                <a:lnTo>
                  <a:pt x="16" y="6"/>
                </a:lnTo>
                <a:lnTo>
                  <a:pt x="5" y="2"/>
                </a:lnTo>
                <a:lnTo>
                  <a:pt x="0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43" name="Freeform 117"/>
          <p:cNvSpPr>
            <a:spLocks/>
          </p:cNvSpPr>
          <p:nvPr/>
        </p:nvSpPr>
        <p:spPr bwMode="auto">
          <a:xfrm>
            <a:off x="8793163" y="4308475"/>
            <a:ext cx="58737" cy="20638"/>
          </a:xfrm>
          <a:custGeom>
            <a:avLst/>
            <a:gdLst>
              <a:gd name="T0" fmla="*/ 0 w 73"/>
              <a:gd name="T1" fmla="*/ 2147483647 h 13"/>
              <a:gd name="T2" fmla="*/ 2147483647 w 73"/>
              <a:gd name="T3" fmla="*/ 2147483647 h 13"/>
              <a:gd name="T4" fmla="*/ 2147483647 w 73"/>
              <a:gd name="T5" fmla="*/ 2147483647 h 13"/>
              <a:gd name="T6" fmla="*/ 2147483647 w 73"/>
              <a:gd name="T7" fmla="*/ 2147483647 h 13"/>
              <a:gd name="T8" fmla="*/ 2147483647 w 73"/>
              <a:gd name="T9" fmla="*/ 0 h 13"/>
              <a:gd name="T10" fmla="*/ 2147483647 w 73"/>
              <a:gd name="T11" fmla="*/ 2147483647 h 13"/>
              <a:gd name="T12" fmla="*/ 2147483647 w 73"/>
              <a:gd name="T13" fmla="*/ 2147483647 h 13"/>
              <a:gd name="T14" fmla="*/ 2147483647 w 73"/>
              <a:gd name="T15" fmla="*/ 2147483647 h 13"/>
              <a:gd name="T16" fmla="*/ 2147483647 w 73"/>
              <a:gd name="T17" fmla="*/ 2147483647 h 13"/>
              <a:gd name="T18" fmla="*/ 2147483647 w 73"/>
              <a:gd name="T19" fmla="*/ 2147483647 h 13"/>
              <a:gd name="T20" fmla="*/ 2147483647 w 73"/>
              <a:gd name="T21" fmla="*/ 2147483647 h 13"/>
              <a:gd name="T22" fmla="*/ 2147483647 w 73"/>
              <a:gd name="T23" fmla="*/ 2147483647 h 13"/>
              <a:gd name="T24" fmla="*/ 2147483647 w 73"/>
              <a:gd name="T25" fmla="*/ 2147483647 h 13"/>
              <a:gd name="T26" fmla="*/ 2147483647 w 73"/>
              <a:gd name="T27" fmla="*/ 2147483647 h 13"/>
              <a:gd name="T28" fmla="*/ 2147483647 w 73"/>
              <a:gd name="T29" fmla="*/ 2147483647 h 13"/>
              <a:gd name="T30" fmla="*/ 2147483647 w 73"/>
              <a:gd name="T31" fmla="*/ 2147483647 h 13"/>
              <a:gd name="T32" fmla="*/ 0 w 73"/>
              <a:gd name="T33" fmla="*/ 2147483647 h 1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3"/>
              <a:gd name="T52" fmla="*/ 0 h 13"/>
              <a:gd name="T53" fmla="*/ 73 w 73"/>
              <a:gd name="T54" fmla="*/ 13 h 1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3" h="13">
                <a:moveTo>
                  <a:pt x="0" y="6"/>
                </a:moveTo>
                <a:lnTo>
                  <a:pt x="2" y="4"/>
                </a:lnTo>
                <a:lnTo>
                  <a:pt x="10" y="2"/>
                </a:lnTo>
                <a:lnTo>
                  <a:pt x="21" y="1"/>
                </a:lnTo>
                <a:lnTo>
                  <a:pt x="34" y="0"/>
                </a:lnTo>
                <a:lnTo>
                  <a:pt x="46" y="1"/>
                </a:lnTo>
                <a:lnTo>
                  <a:pt x="58" y="2"/>
                </a:lnTo>
                <a:lnTo>
                  <a:pt x="68" y="4"/>
                </a:lnTo>
                <a:lnTo>
                  <a:pt x="73" y="8"/>
                </a:lnTo>
                <a:lnTo>
                  <a:pt x="73" y="11"/>
                </a:lnTo>
                <a:lnTo>
                  <a:pt x="68" y="13"/>
                </a:lnTo>
                <a:lnTo>
                  <a:pt x="58" y="12"/>
                </a:lnTo>
                <a:lnTo>
                  <a:pt x="46" y="11"/>
                </a:lnTo>
                <a:lnTo>
                  <a:pt x="34" y="9"/>
                </a:lnTo>
                <a:lnTo>
                  <a:pt x="21" y="8"/>
                </a:lnTo>
                <a:lnTo>
                  <a:pt x="9" y="6"/>
                </a:lnTo>
                <a:lnTo>
                  <a:pt x="0" y="6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44" name="Freeform 118"/>
          <p:cNvSpPr>
            <a:spLocks/>
          </p:cNvSpPr>
          <p:nvPr/>
        </p:nvSpPr>
        <p:spPr bwMode="auto">
          <a:xfrm>
            <a:off x="8801100" y="4254500"/>
            <a:ext cx="68263" cy="28575"/>
          </a:xfrm>
          <a:custGeom>
            <a:avLst/>
            <a:gdLst>
              <a:gd name="T0" fmla="*/ 0 w 87"/>
              <a:gd name="T1" fmla="*/ 2147483647 h 18"/>
              <a:gd name="T2" fmla="*/ 2147483647 w 87"/>
              <a:gd name="T3" fmla="*/ 2147483647 h 18"/>
              <a:gd name="T4" fmla="*/ 2147483647 w 87"/>
              <a:gd name="T5" fmla="*/ 2147483647 h 18"/>
              <a:gd name="T6" fmla="*/ 2147483647 w 87"/>
              <a:gd name="T7" fmla="*/ 2147483647 h 18"/>
              <a:gd name="T8" fmla="*/ 2147483647 w 87"/>
              <a:gd name="T9" fmla="*/ 2147483647 h 18"/>
              <a:gd name="T10" fmla="*/ 2147483647 w 87"/>
              <a:gd name="T11" fmla="*/ 2147483647 h 18"/>
              <a:gd name="T12" fmla="*/ 2147483647 w 87"/>
              <a:gd name="T13" fmla="*/ 0 h 18"/>
              <a:gd name="T14" fmla="*/ 2147483647 w 87"/>
              <a:gd name="T15" fmla="*/ 2147483647 h 18"/>
              <a:gd name="T16" fmla="*/ 2147483647 w 87"/>
              <a:gd name="T17" fmla="*/ 2147483647 h 18"/>
              <a:gd name="T18" fmla="*/ 2147483647 w 87"/>
              <a:gd name="T19" fmla="*/ 2147483647 h 18"/>
              <a:gd name="T20" fmla="*/ 2147483647 w 87"/>
              <a:gd name="T21" fmla="*/ 2147483647 h 18"/>
              <a:gd name="T22" fmla="*/ 2147483647 w 87"/>
              <a:gd name="T23" fmla="*/ 2147483647 h 18"/>
              <a:gd name="T24" fmla="*/ 2147483647 w 87"/>
              <a:gd name="T25" fmla="*/ 2147483647 h 18"/>
              <a:gd name="T26" fmla="*/ 2147483647 w 87"/>
              <a:gd name="T27" fmla="*/ 2147483647 h 18"/>
              <a:gd name="T28" fmla="*/ 2147483647 w 87"/>
              <a:gd name="T29" fmla="*/ 2147483647 h 18"/>
              <a:gd name="T30" fmla="*/ 2147483647 w 87"/>
              <a:gd name="T31" fmla="*/ 2147483647 h 18"/>
              <a:gd name="T32" fmla="*/ 0 w 87"/>
              <a:gd name="T33" fmla="*/ 2147483647 h 1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7"/>
              <a:gd name="T52" fmla="*/ 0 h 18"/>
              <a:gd name="T53" fmla="*/ 87 w 87"/>
              <a:gd name="T54" fmla="*/ 18 h 1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7" h="18">
                <a:moveTo>
                  <a:pt x="0" y="18"/>
                </a:moveTo>
                <a:lnTo>
                  <a:pt x="9" y="14"/>
                </a:lnTo>
                <a:lnTo>
                  <a:pt x="21" y="10"/>
                </a:lnTo>
                <a:lnTo>
                  <a:pt x="35" y="6"/>
                </a:lnTo>
                <a:lnTo>
                  <a:pt x="49" y="3"/>
                </a:lnTo>
                <a:lnTo>
                  <a:pt x="63" y="1"/>
                </a:lnTo>
                <a:lnTo>
                  <a:pt x="75" y="0"/>
                </a:lnTo>
                <a:lnTo>
                  <a:pt x="83" y="1"/>
                </a:lnTo>
                <a:lnTo>
                  <a:pt x="87" y="5"/>
                </a:lnTo>
                <a:lnTo>
                  <a:pt x="84" y="9"/>
                </a:lnTo>
                <a:lnTo>
                  <a:pt x="78" y="12"/>
                </a:lnTo>
                <a:lnTo>
                  <a:pt x="65" y="14"/>
                </a:lnTo>
                <a:lnTo>
                  <a:pt x="51" y="14"/>
                </a:lnTo>
                <a:lnTo>
                  <a:pt x="36" y="15"/>
                </a:lnTo>
                <a:lnTo>
                  <a:pt x="21" y="16"/>
                </a:lnTo>
                <a:lnTo>
                  <a:pt x="9" y="17"/>
                </a:lnTo>
                <a:lnTo>
                  <a:pt x="0" y="18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45" name="Freeform 119"/>
          <p:cNvSpPr>
            <a:spLocks/>
          </p:cNvSpPr>
          <p:nvPr/>
        </p:nvSpPr>
        <p:spPr bwMode="auto">
          <a:xfrm>
            <a:off x="8812213" y="4202113"/>
            <a:ext cx="76200" cy="33337"/>
          </a:xfrm>
          <a:custGeom>
            <a:avLst/>
            <a:gdLst>
              <a:gd name="T0" fmla="*/ 0 w 95"/>
              <a:gd name="T1" fmla="*/ 2147483647 h 21"/>
              <a:gd name="T2" fmla="*/ 2147483647 w 95"/>
              <a:gd name="T3" fmla="*/ 2147483647 h 21"/>
              <a:gd name="T4" fmla="*/ 2147483647 w 95"/>
              <a:gd name="T5" fmla="*/ 2147483647 h 21"/>
              <a:gd name="T6" fmla="*/ 2147483647 w 95"/>
              <a:gd name="T7" fmla="*/ 2147483647 h 21"/>
              <a:gd name="T8" fmla="*/ 2147483647 w 95"/>
              <a:gd name="T9" fmla="*/ 2147483647 h 21"/>
              <a:gd name="T10" fmla="*/ 2147483647 w 95"/>
              <a:gd name="T11" fmla="*/ 2147483647 h 21"/>
              <a:gd name="T12" fmla="*/ 2147483647 w 95"/>
              <a:gd name="T13" fmla="*/ 0 h 21"/>
              <a:gd name="T14" fmla="*/ 2147483647 w 95"/>
              <a:gd name="T15" fmla="*/ 2147483647 h 21"/>
              <a:gd name="T16" fmla="*/ 2147483647 w 95"/>
              <a:gd name="T17" fmla="*/ 2147483647 h 21"/>
              <a:gd name="T18" fmla="*/ 2147483647 w 95"/>
              <a:gd name="T19" fmla="*/ 2147483647 h 21"/>
              <a:gd name="T20" fmla="*/ 2147483647 w 95"/>
              <a:gd name="T21" fmla="*/ 2147483647 h 21"/>
              <a:gd name="T22" fmla="*/ 2147483647 w 95"/>
              <a:gd name="T23" fmla="*/ 2147483647 h 21"/>
              <a:gd name="T24" fmla="*/ 2147483647 w 95"/>
              <a:gd name="T25" fmla="*/ 2147483647 h 21"/>
              <a:gd name="T26" fmla="*/ 2147483647 w 95"/>
              <a:gd name="T27" fmla="*/ 2147483647 h 21"/>
              <a:gd name="T28" fmla="*/ 2147483647 w 95"/>
              <a:gd name="T29" fmla="*/ 2147483647 h 21"/>
              <a:gd name="T30" fmla="*/ 2147483647 w 95"/>
              <a:gd name="T31" fmla="*/ 2147483647 h 21"/>
              <a:gd name="T32" fmla="*/ 0 w 95"/>
              <a:gd name="T33" fmla="*/ 2147483647 h 2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95"/>
              <a:gd name="T52" fmla="*/ 0 h 21"/>
              <a:gd name="T53" fmla="*/ 95 w 95"/>
              <a:gd name="T54" fmla="*/ 21 h 2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95" h="21">
                <a:moveTo>
                  <a:pt x="0" y="21"/>
                </a:moveTo>
                <a:lnTo>
                  <a:pt x="9" y="18"/>
                </a:lnTo>
                <a:lnTo>
                  <a:pt x="22" y="14"/>
                </a:lnTo>
                <a:lnTo>
                  <a:pt x="38" y="9"/>
                </a:lnTo>
                <a:lnTo>
                  <a:pt x="54" y="5"/>
                </a:lnTo>
                <a:lnTo>
                  <a:pt x="71" y="2"/>
                </a:lnTo>
                <a:lnTo>
                  <a:pt x="84" y="0"/>
                </a:lnTo>
                <a:lnTo>
                  <a:pt x="92" y="1"/>
                </a:lnTo>
                <a:lnTo>
                  <a:pt x="95" y="4"/>
                </a:lnTo>
                <a:lnTo>
                  <a:pt x="91" y="9"/>
                </a:lnTo>
                <a:lnTo>
                  <a:pt x="80" y="12"/>
                </a:lnTo>
                <a:lnTo>
                  <a:pt x="67" y="14"/>
                </a:lnTo>
                <a:lnTo>
                  <a:pt x="50" y="16"/>
                </a:lnTo>
                <a:lnTo>
                  <a:pt x="33" y="18"/>
                </a:lnTo>
                <a:lnTo>
                  <a:pt x="18" y="19"/>
                </a:lnTo>
                <a:lnTo>
                  <a:pt x="6" y="20"/>
                </a:lnTo>
                <a:lnTo>
                  <a:pt x="0" y="2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46" name="Freeform 120"/>
          <p:cNvSpPr>
            <a:spLocks/>
          </p:cNvSpPr>
          <p:nvPr/>
        </p:nvSpPr>
        <p:spPr bwMode="auto">
          <a:xfrm>
            <a:off x="8815388" y="4087813"/>
            <a:ext cx="79375" cy="60325"/>
          </a:xfrm>
          <a:custGeom>
            <a:avLst/>
            <a:gdLst>
              <a:gd name="T0" fmla="*/ 0 w 101"/>
              <a:gd name="T1" fmla="*/ 2147483647 h 38"/>
              <a:gd name="T2" fmla="*/ 2147483647 w 101"/>
              <a:gd name="T3" fmla="*/ 2147483647 h 38"/>
              <a:gd name="T4" fmla="*/ 2147483647 w 101"/>
              <a:gd name="T5" fmla="*/ 2147483647 h 38"/>
              <a:gd name="T6" fmla="*/ 2147483647 w 101"/>
              <a:gd name="T7" fmla="*/ 2147483647 h 38"/>
              <a:gd name="T8" fmla="*/ 2147483647 w 101"/>
              <a:gd name="T9" fmla="*/ 2147483647 h 38"/>
              <a:gd name="T10" fmla="*/ 2147483647 w 101"/>
              <a:gd name="T11" fmla="*/ 2147483647 h 38"/>
              <a:gd name="T12" fmla="*/ 2147483647 w 101"/>
              <a:gd name="T13" fmla="*/ 2147483647 h 38"/>
              <a:gd name="T14" fmla="*/ 2147483647 w 101"/>
              <a:gd name="T15" fmla="*/ 0 h 38"/>
              <a:gd name="T16" fmla="*/ 2147483647 w 101"/>
              <a:gd name="T17" fmla="*/ 2147483647 h 38"/>
              <a:gd name="T18" fmla="*/ 2147483647 w 101"/>
              <a:gd name="T19" fmla="*/ 2147483647 h 38"/>
              <a:gd name="T20" fmla="*/ 2147483647 w 101"/>
              <a:gd name="T21" fmla="*/ 2147483647 h 38"/>
              <a:gd name="T22" fmla="*/ 2147483647 w 101"/>
              <a:gd name="T23" fmla="*/ 2147483647 h 38"/>
              <a:gd name="T24" fmla="*/ 2147483647 w 101"/>
              <a:gd name="T25" fmla="*/ 2147483647 h 38"/>
              <a:gd name="T26" fmla="*/ 2147483647 w 101"/>
              <a:gd name="T27" fmla="*/ 2147483647 h 38"/>
              <a:gd name="T28" fmla="*/ 2147483647 w 101"/>
              <a:gd name="T29" fmla="*/ 2147483647 h 38"/>
              <a:gd name="T30" fmla="*/ 2147483647 w 101"/>
              <a:gd name="T31" fmla="*/ 2147483647 h 38"/>
              <a:gd name="T32" fmla="*/ 0 w 101"/>
              <a:gd name="T33" fmla="*/ 2147483647 h 3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01"/>
              <a:gd name="T52" fmla="*/ 0 h 38"/>
              <a:gd name="T53" fmla="*/ 101 w 101"/>
              <a:gd name="T54" fmla="*/ 38 h 3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01" h="38">
                <a:moveTo>
                  <a:pt x="0" y="38"/>
                </a:moveTo>
                <a:lnTo>
                  <a:pt x="10" y="31"/>
                </a:lnTo>
                <a:lnTo>
                  <a:pt x="23" y="24"/>
                </a:lnTo>
                <a:lnTo>
                  <a:pt x="38" y="17"/>
                </a:lnTo>
                <a:lnTo>
                  <a:pt x="55" y="10"/>
                </a:lnTo>
                <a:lnTo>
                  <a:pt x="71" y="5"/>
                </a:lnTo>
                <a:lnTo>
                  <a:pt x="85" y="1"/>
                </a:lnTo>
                <a:lnTo>
                  <a:pt x="95" y="0"/>
                </a:lnTo>
                <a:lnTo>
                  <a:pt x="101" y="3"/>
                </a:lnTo>
                <a:lnTo>
                  <a:pt x="99" y="7"/>
                </a:lnTo>
                <a:lnTo>
                  <a:pt x="89" y="11"/>
                </a:lnTo>
                <a:lnTo>
                  <a:pt x="74" y="16"/>
                </a:lnTo>
                <a:lnTo>
                  <a:pt x="57" y="20"/>
                </a:lnTo>
                <a:lnTo>
                  <a:pt x="38" y="24"/>
                </a:lnTo>
                <a:lnTo>
                  <a:pt x="20" y="29"/>
                </a:lnTo>
                <a:lnTo>
                  <a:pt x="7" y="33"/>
                </a:lnTo>
                <a:lnTo>
                  <a:pt x="0" y="38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47" name="Freeform 121"/>
          <p:cNvSpPr>
            <a:spLocks/>
          </p:cNvSpPr>
          <p:nvPr/>
        </p:nvSpPr>
        <p:spPr bwMode="auto">
          <a:xfrm>
            <a:off x="8809038" y="3979863"/>
            <a:ext cx="73025" cy="71437"/>
          </a:xfrm>
          <a:custGeom>
            <a:avLst/>
            <a:gdLst>
              <a:gd name="T0" fmla="*/ 0 w 94"/>
              <a:gd name="T1" fmla="*/ 2147483647 h 45"/>
              <a:gd name="T2" fmla="*/ 2147483647 w 94"/>
              <a:gd name="T3" fmla="*/ 2147483647 h 45"/>
              <a:gd name="T4" fmla="*/ 2147483647 w 94"/>
              <a:gd name="T5" fmla="*/ 2147483647 h 45"/>
              <a:gd name="T6" fmla="*/ 2147483647 w 94"/>
              <a:gd name="T7" fmla="*/ 2147483647 h 45"/>
              <a:gd name="T8" fmla="*/ 2147483647 w 94"/>
              <a:gd name="T9" fmla="*/ 2147483647 h 45"/>
              <a:gd name="T10" fmla="*/ 2147483647 w 94"/>
              <a:gd name="T11" fmla="*/ 2147483647 h 45"/>
              <a:gd name="T12" fmla="*/ 2147483647 w 94"/>
              <a:gd name="T13" fmla="*/ 2147483647 h 45"/>
              <a:gd name="T14" fmla="*/ 2147483647 w 94"/>
              <a:gd name="T15" fmla="*/ 0 h 45"/>
              <a:gd name="T16" fmla="*/ 2147483647 w 94"/>
              <a:gd name="T17" fmla="*/ 2147483647 h 45"/>
              <a:gd name="T18" fmla="*/ 2147483647 w 94"/>
              <a:gd name="T19" fmla="*/ 2147483647 h 45"/>
              <a:gd name="T20" fmla="*/ 2147483647 w 94"/>
              <a:gd name="T21" fmla="*/ 2147483647 h 45"/>
              <a:gd name="T22" fmla="*/ 2147483647 w 94"/>
              <a:gd name="T23" fmla="*/ 2147483647 h 45"/>
              <a:gd name="T24" fmla="*/ 2147483647 w 94"/>
              <a:gd name="T25" fmla="*/ 2147483647 h 45"/>
              <a:gd name="T26" fmla="*/ 2147483647 w 94"/>
              <a:gd name="T27" fmla="*/ 2147483647 h 45"/>
              <a:gd name="T28" fmla="*/ 2147483647 w 94"/>
              <a:gd name="T29" fmla="*/ 2147483647 h 45"/>
              <a:gd name="T30" fmla="*/ 2147483647 w 94"/>
              <a:gd name="T31" fmla="*/ 2147483647 h 45"/>
              <a:gd name="T32" fmla="*/ 0 w 94"/>
              <a:gd name="T33" fmla="*/ 2147483647 h 4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94"/>
              <a:gd name="T52" fmla="*/ 0 h 45"/>
              <a:gd name="T53" fmla="*/ 94 w 94"/>
              <a:gd name="T54" fmla="*/ 45 h 4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94" h="45">
                <a:moveTo>
                  <a:pt x="0" y="45"/>
                </a:moveTo>
                <a:lnTo>
                  <a:pt x="8" y="39"/>
                </a:lnTo>
                <a:lnTo>
                  <a:pt x="20" y="31"/>
                </a:lnTo>
                <a:lnTo>
                  <a:pt x="35" y="23"/>
                </a:lnTo>
                <a:lnTo>
                  <a:pt x="50" y="14"/>
                </a:lnTo>
                <a:lnTo>
                  <a:pt x="66" y="8"/>
                </a:lnTo>
                <a:lnTo>
                  <a:pt x="79" y="2"/>
                </a:lnTo>
                <a:lnTo>
                  <a:pt x="89" y="0"/>
                </a:lnTo>
                <a:lnTo>
                  <a:pt x="94" y="2"/>
                </a:lnTo>
                <a:lnTo>
                  <a:pt x="93" y="8"/>
                </a:lnTo>
                <a:lnTo>
                  <a:pt x="83" y="13"/>
                </a:lnTo>
                <a:lnTo>
                  <a:pt x="70" y="19"/>
                </a:lnTo>
                <a:lnTo>
                  <a:pt x="54" y="25"/>
                </a:lnTo>
                <a:lnTo>
                  <a:pt x="35" y="31"/>
                </a:lnTo>
                <a:lnTo>
                  <a:pt x="19" y="36"/>
                </a:lnTo>
                <a:lnTo>
                  <a:pt x="7" y="41"/>
                </a:lnTo>
                <a:lnTo>
                  <a:pt x="0" y="45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48" name="Freeform 122"/>
          <p:cNvSpPr>
            <a:spLocks/>
          </p:cNvSpPr>
          <p:nvPr/>
        </p:nvSpPr>
        <p:spPr bwMode="auto">
          <a:xfrm>
            <a:off x="8816975" y="4132263"/>
            <a:ext cx="68263" cy="60325"/>
          </a:xfrm>
          <a:custGeom>
            <a:avLst/>
            <a:gdLst>
              <a:gd name="T0" fmla="*/ 0 w 86"/>
              <a:gd name="T1" fmla="*/ 2147483647 h 38"/>
              <a:gd name="T2" fmla="*/ 2147483647 w 86"/>
              <a:gd name="T3" fmla="*/ 2147483647 h 38"/>
              <a:gd name="T4" fmla="*/ 2147483647 w 86"/>
              <a:gd name="T5" fmla="*/ 2147483647 h 38"/>
              <a:gd name="T6" fmla="*/ 2147483647 w 86"/>
              <a:gd name="T7" fmla="*/ 2147483647 h 38"/>
              <a:gd name="T8" fmla="*/ 2147483647 w 86"/>
              <a:gd name="T9" fmla="*/ 2147483647 h 38"/>
              <a:gd name="T10" fmla="*/ 2147483647 w 86"/>
              <a:gd name="T11" fmla="*/ 2147483647 h 38"/>
              <a:gd name="T12" fmla="*/ 2147483647 w 86"/>
              <a:gd name="T13" fmla="*/ 2147483647 h 38"/>
              <a:gd name="T14" fmla="*/ 2147483647 w 86"/>
              <a:gd name="T15" fmla="*/ 0 h 38"/>
              <a:gd name="T16" fmla="*/ 2147483647 w 86"/>
              <a:gd name="T17" fmla="*/ 2147483647 h 38"/>
              <a:gd name="T18" fmla="*/ 2147483647 w 86"/>
              <a:gd name="T19" fmla="*/ 2147483647 h 38"/>
              <a:gd name="T20" fmla="*/ 2147483647 w 86"/>
              <a:gd name="T21" fmla="*/ 2147483647 h 38"/>
              <a:gd name="T22" fmla="*/ 2147483647 w 86"/>
              <a:gd name="T23" fmla="*/ 2147483647 h 38"/>
              <a:gd name="T24" fmla="*/ 2147483647 w 86"/>
              <a:gd name="T25" fmla="*/ 2147483647 h 38"/>
              <a:gd name="T26" fmla="*/ 2147483647 w 86"/>
              <a:gd name="T27" fmla="*/ 2147483647 h 38"/>
              <a:gd name="T28" fmla="*/ 2147483647 w 86"/>
              <a:gd name="T29" fmla="*/ 2147483647 h 38"/>
              <a:gd name="T30" fmla="*/ 2147483647 w 86"/>
              <a:gd name="T31" fmla="*/ 2147483647 h 38"/>
              <a:gd name="T32" fmla="*/ 0 w 86"/>
              <a:gd name="T33" fmla="*/ 2147483647 h 3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6"/>
              <a:gd name="T52" fmla="*/ 0 h 38"/>
              <a:gd name="T53" fmla="*/ 86 w 86"/>
              <a:gd name="T54" fmla="*/ 38 h 3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6" h="38">
                <a:moveTo>
                  <a:pt x="0" y="38"/>
                </a:moveTo>
                <a:lnTo>
                  <a:pt x="8" y="33"/>
                </a:lnTo>
                <a:lnTo>
                  <a:pt x="19" y="26"/>
                </a:lnTo>
                <a:lnTo>
                  <a:pt x="32" y="19"/>
                </a:lnTo>
                <a:lnTo>
                  <a:pt x="47" y="12"/>
                </a:lnTo>
                <a:lnTo>
                  <a:pt x="62" y="5"/>
                </a:lnTo>
                <a:lnTo>
                  <a:pt x="74" y="1"/>
                </a:lnTo>
                <a:lnTo>
                  <a:pt x="82" y="0"/>
                </a:lnTo>
                <a:lnTo>
                  <a:pt x="86" y="3"/>
                </a:lnTo>
                <a:lnTo>
                  <a:pt x="83" y="9"/>
                </a:lnTo>
                <a:lnTo>
                  <a:pt x="74" y="14"/>
                </a:lnTo>
                <a:lnTo>
                  <a:pt x="62" y="19"/>
                </a:lnTo>
                <a:lnTo>
                  <a:pt x="47" y="24"/>
                </a:lnTo>
                <a:lnTo>
                  <a:pt x="32" y="28"/>
                </a:lnTo>
                <a:lnTo>
                  <a:pt x="17" y="32"/>
                </a:lnTo>
                <a:lnTo>
                  <a:pt x="7" y="35"/>
                </a:lnTo>
                <a:lnTo>
                  <a:pt x="0" y="38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49" name="Freeform 123"/>
          <p:cNvSpPr>
            <a:spLocks/>
          </p:cNvSpPr>
          <p:nvPr/>
        </p:nvSpPr>
        <p:spPr bwMode="auto">
          <a:xfrm>
            <a:off x="8724900" y="4089400"/>
            <a:ext cx="96838" cy="96838"/>
          </a:xfrm>
          <a:custGeom>
            <a:avLst/>
            <a:gdLst>
              <a:gd name="T0" fmla="*/ 0 w 120"/>
              <a:gd name="T1" fmla="*/ 2147483647 h 61"/>
              <a:gd name="T2" fmla="*/ 2147483647 w 120"/>
              <a:gd name="T3" fmla="*/ 0 h 61"/>
              <a:gd name="T4" fmla="*/ 2147483647 w 120"/>
              <a:gd name="T5" fmla="*/ 2147483647 h 61"/>
              <a:gd name="T6" fmla="*/ 2147483647 w 120"/>
              <a:gd name="T7" fmla="*/ 2147483647 h 61"/>
              <a:gd name="T8" fmla="*/ 2147483647 w 120"/>
              <a:gd name="T9" fmla="*/ 2147483647 h 61"/>
              <a:gd name="T10" fmla="*/ 2147483647 w 120"/>
              <a:gd name="T11" fmla="*/ 2147483647 h 61"/>
              <a:gd name="T12" fmla="*/ 2147483647 w 120"/>
              <a:gd name="T13" fmla="*/ 2147483647 h 61"/>
              <a:gd name="T14" fmla="*/ 2147483647 w 120"/>
              <a:gd name="T15" fmla="*/ 2147483647 h 61"/>
              <a:gd name="T16" fmla="*/ 2147483647 w 120"/>
              <a:gd name="T17" fmla="*/ 2147483647 h 61"/>
              <a:gd name="T18" fmla="*/ 2147483647 w 120"/>
              <a:gd name="T19" fmla="*/ 2147483647 h 61"/>
              <a:gd name="T20" fmla="*/ 2147483647 w 120"/>
              <a:gd name="T21" fmla="*/ 2147483647 h 61"/>
              <a:gd name="T22" fmla="*/ 2147483647 w 120"/>
              <a:gd name="T23" fmla="*/ 2147483647 h 61"/>
              <a:gd name="T24" fmla="*/ 2147483647 w 120"/>
              <a:gd name="T25" fmla="*/ 2147483647 h 61"/>
              <a:gd name="T26" fmla="*/ 2147483647 w 120"/>
              <a:gd name="T27" fmla="*/ 2147483647 h 61"/>
              <a:gd name="T28" fmla="*/ 2147483647 w 120"/>
              <a:gd name="T29" fmla="*/ 2147483647 h 61"/>
              <a:gd name="T30" fmla="*/ 2147483647 w 120"/>
              <a:gd name="T31" fmla="*/ 2147483647 h 61"/>
              <a:gd name="T32" fmla="*/ 0 w 120"/>
              <a:gd name="T33" fmla="*/ 2147483647 h 6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20"/>
              <a:gd name="T52" fmla="*/ 0 h 61"/>
              <a:gd name="T53" fmla="*/ 120 w 120"/>
              <a:gd name="T54" fmla="*/ 61 h 6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20" h="61">
                <a:moveTo>
                  <a:pt x="0" y="2"/>
                </a:moveTo>
                <a:lnTo>
                  <a:pt x="7" y="0"/>
                </a:lnTo>
                <a:lnTo>
                  <a:pt x="20" y="4"/>
                </a:lnTo>
                <a:lnTo>
                  <a:pt x="39" y="10"/>
                </a:lnTo>
                <a:lnTo>
                  <a:pt x="59" y="19"/>
                </a:lnTo>
                <a:lnTo>
                  <a:pt x="80" y="29"/>
                </a:lnTo>
                <a:lnTo>
                  <a:pt x="98" y="41"/>
                </a:lnTo>
                <a:lnTo>
                  <a:pt x="112" y="51"/>
                </a:lnTo>
                <a:lnTo>
                  <a:pt x="120" y="61"/>
                </a:lnTo>
                <a:lnTo>
                  <a:pt x="111" y="57"/>
                </a:lnTo>
                <a:lnTo>
                  <a:pt x="95" y="51"/>
                </a:lnTo>
                <a:lnTo>
                  <a:pt x="75" y="42"/>
                </a:lnTo>
                <a:lnTo>
                  <a:pt x="53" y="31"/>
                </a:lnTo>
                <a:lnTo>
                  <a:pt x="33" y="22"/>
                </a:lnTo>
                <a:lnTo>
                  <a:pt x="15" y="13"/>
                </a:lnTo>
                <a:lnTo>
                  <a:pt x="4" y="6"/>
                </a:lnTo>
                <a:lnTo>
                  <a:pt x="0" y="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50" name="Freeform 124"/>
          <p:cNvSpPr>
            <a:spLocks/>
          </p:cNvSpPr>
          <p:nvPr/>
        </p:nvSpPr>
        <p:spPr bwMode="auto">
          <a:xfrm>
            <a:off x="8743950" y="4025900"/>
            <a:ext cx="74613" cy="84138"/>
          </a:xfrm>
          <a:custGeom>
            <a:avLst/>
            <a:gdLst>
              <a:gd name="T0" fmla="*/ 0 w 95"/>
              <a:gd name="T1" fmla="*/ 0 h 53"/>
              <a:gd name="T2" fmla="*/ 2147483647 w 95"/>
              <a:gd name="T3" fmla="*/ 0 h 53"/>
              <a:gd name="T4" fmla="*/ 2147483647 w 95"/>
              <a:gd name="T5" fmla="*/ 2147483647 h 53"/>
              <a:gd name="T6" fmla="*/ 2147483647 w 95"/>
              <a:gd name="T7" fmla="*/ 2147483647 h 53"/>
              <a:gd name="T8" fmla="*/ 2147483647 w 95"/>
              <a:gd name="T9" fmla="*/ 2147483647 h 53"/>
              <a:gd name="T10" fmla="*/ 2147483647 w 95"/>
              <a:gd name="T11" fmla="*/ 2147483647 h 53"/>
              <a:gd name="T12" fmla="*/ 2147483647 w 95"/>
              <a:gd name="T13" fmla="*/ 2147483647 h 53"/>
              <a:gd name="T14" fmla="*/ 2147483647 w 95"/>
              <a:gd name="T15" fmla="*/ 2147483647 h 53"/>
              <a:gd name="T16" fmla="*/ 2147483647 w 95"/>
              <a:gd name="T17" fmla="*/ 2147483647 h 53"/>
              <a:gd name="T18" fmla="*/ 2147483647 w 95"/>
              <a:gd name="T19" fmla="*/ 2147483647 h 53"/>
              <a:gd name="T20" fmla="*/ 2147483647 w 95"/>
              <a:gd name="T21" fmla="*/ 2147483647 h 53"/>
              <a:gd name="T22" fmla="*/ 2147483647 w 95"/>
              <a:gd name="T23" fmla="*/ 2147483647 h 53"/>
              <a:gd name="T24" fmla="*/ 2147483647 w 95"/>
              <a:gd name="T25" fmla="*/ 2147483647 h 53"/>
              <a:gd name="T26" fmla="*/ 2147483647 w 95"/>
              <a:gd name="T27" fmla="*/ 2147483647 h 53"/>
              <a:gd name="T28" fmla="*/ 2147483647 w 95"/>
              <a:gd name="T29" fmla="*/ 2147483647 h 53"/>
              <a:gd name="T30" fmla="*/ 2147483647 w 95"/>
              <a:gd name="T31" fmla="*/ 2147483647 h 53"/>
              <a:gd name="T32" fmla="*/ 0 w 95"/>
              <a:gd name="T33" fmla="*/ 0 h 5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95"/>
              <a:gd name="T52" fmla="*/ 0 h 53"/>
              <a:gd name="T53" fmla="*/ 95 w 95"/>
              <a:gd name="T54" fmla="*/ 53 h 5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95" h="53">
                <a:moveTo>
                  <a:pt x="0" y="0"/>
                </a:moveTo>
                <a:lnTo>
                  <a:pt x="4" y="0"/>
                </a:lnTo>
                <a:lnTo>
                  <a:pt x="13" y="2"/>
                </a:lnTo>
                <a:lnTo>
                  <a:pt x="26" y="6"/>
                </a:lnTo>
                <a:lnTo>
                  <a:pt x="42" y="14"/>
                </a:lnTo>
                <a:lnTo>
                  <a:pt x="58" y="22"/>
                </a:lnTo>
                <a:lnTo>
                  <a:pt x="75" y="31"/>
                </a:lnTo>
                <a:lnTo>
                  <a:pt x="87" y="42"/>
                </a:lnTo>
                <a:lnTo>
                  <a:pt x="95" y="53"/>
                </a:lnTo>
                <a:lnTo>
                  <a:pt x="84" y="47"/>
                </a:lnTo>
                <a:lnTo>
                  <a:pt x="71" y="39"/>
                </a:lnTo>
                <a:lnTo>
                  <a:pt x="54" y="31"/>
                </a:lnTo>
                <a:lnTo>
                  <a:pt x="37" y="23"/>
                </a:lnTo>
                <a:lnTo>
                  <a:pt x="22" y="16"/>
                </a:lnTo>
                <a:lnTo>
                  <a:pt x="10" y="9"/>
                </a:lnTo>
                <a:lnTo>
                  <a:pt x="2" y="3"/>
                </a:lnTo>
                <a:lnTo>
                  <a:pt x="0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51" name="Freeform 125"/>
          <p:cNvSpPr>
            <a:spLocks/>
          </p:cNvSpPr>
          <p:nvPr/>
        </p:nvSpPr>
        <p:spPr bwMode="auto">
          <a:xfrm>
            <a:off x="8813800" y="4027488"/>
            <a:ext cx="74613" cy="71437"/>
          </a:xfrm>
          <a:custGeom>
            <a:avLst/>
            <a:gdLst>
              <a:gd name="T0" fmla="*/ 0 w 94"/>
              <a:gd name="T1" fmla="*/ 2147483647 h 45"/>
              <a:gd name="T2" fmla="*/ 2147483647 w 94"/>
              <a:gd name="T3" fmla="*/ 2147483647 h 45"/>
              <a:gd name="T4" fmla="*/ 2147483647 w 94"/>
              <a:gd name="T5" fmla="*/ 2147483647 h 45"/>
              <a:gd name="T6" fmla="*/ 2147483647 w 94"/>
              <a:gd name="T7" fmla="*/ 2147483647 h 45"/>
              <a:gd name="T8" fmla="*/ 2147483647 w 94"/>
              <a:gd name="T9" fmla="*/ 2147483647 h 45"/>
              <a:gd name="T10" fmla="*/ 2147483647 w 94"/>
              <a:gd name="T11" fmla="*/ 2147483647 h 45"/>
              <a:gd name="T12" fmla="*/ 2147483647 w 94"/>
              <a:gd name="T13" fmla="*/ 2147483647 h 45"/>
              <a:gd name="T14" fmla="*/ 2147483647 w 94"/>
              <a:gd name="T15" fmla="*/ 0 h 45"/>
              <a:gd name="T16" fmla="*/ 2147483647 w 94"/>
              <a:gd name="T17" fmla="*/ 2147483647 h 45"/>
              <a:gd name="T18" fmla="*/ 2147483647 w 94"/>
              <a:gd name="T19" fmla="*/ 2147483647 h 45"/>
              <a:gd name="T20" fmla="*/ 2147483647 w 94"/>
              <a:gd name="T21" fmla="*/ 2147483647 h 45"/>
              <a:gd name="T22" fmla="*/ 2147483647 w 94"/>
              <a:gd name="T23" fmla="*/ 2147483647 h 45"/>
              <a:gd name="T24" fmla="*/ 2147483647 w 94"/>
              <a:gd name="T25" fmla="*/ 2147483647 h 45"/>
              <a:gd name="T26" fmla="*/ 2147483647 w 94"/>
              <a:gd name="T27" fmla="*/ 2147483647 h 45"/>
              <a:gd name="T28" fmla="*/ 2147483647 w 94"/>
              <a:gd name="T29" fmla="*/ 2147483647 h 45"/>
              <a:gd name="T30" fmla="*/ 2147483647 w 94"/>
              <a:gd name="T31" fmla="*/ 2147483647 h 45"/>
              <a:gd name="T32" fmla="*/ 0 w 94"/>
              <a:gd name="T33" fmla="*/ 2147483647 h 4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94"/>
              <a:gd name="T52" fmla="*/ 0 h 45"/>
              <a:gd name="T53" fmla="*/ 94 w 94"/>
              <a:gd name="T54" fmla="*/ 45 h 4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94" h="45">
                <a:moveTo>
                  <a:pt x="0" y="45"/>
                </a:moveTo>
                <a:lnTo>
                  <a:pt x="8" y="39"/>
                </a:lnTo>
                <a:lnTo>
                  <a:pt x="19" y="31"/>
                </a:lnTo>
                <a:lnTo>
                  <a:pt x="33" y="23"/>
                </a:lnTo>
                <a:lnTo>
                  <a:pt x="49" y="15"/>
                </a:lnTo>
                <a:lnTo>
                  <a:pt x="64" y="8"/>
                </a:lnTo>
                <a:lnTo>
                  <a:pt x="78" y="2"/>
                </a:lnTo>
                <a:lnTo>
                  <a:pt x="88" y="0"/>
                </a:lnTo>
                <a:lnTo>
                  <a:pt x="94" y="2"/>
                </a:lnTo>
                <a:lnTo>
                  <a:pt x="92" y="8"/>
                </a:lnTo>
                <a:lnTo>
                  <a:pt x="83" y="14"/>
                </a:lnTo>
                <a:lnTo>
                  <a:pt x="68" y="20"/>
                </a:lnTo>
                <a:lnTo>
                  <a:pt x="52" y="26"/>
                </a:lnTo>
                <a:lnTo>
                  <a:pt x="35" y="31"/>
                </a:lnTo>
                <a:lnTo>
                  <a:pt x="19" y="36"/>
                </a:lnTo>
                <a:lnTo>
                  <a:pt x="7" y="42"/>
                </a:lnTo>
                <a:lnTo>
                  <a:pt x="0" y="45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52" name="Freeform 126"/>
          <p:cNvSpPr>
            <a:spLocks/>
          </p:cNvSpPr>
          <p:nvPr/>
        </p:nvSpPr>
        <p:spPr bwMode="auto">
          <a:xfrm>
            <a:off x="8659813" y="3632200"/>
            <a:ext cx="61912" cy="376238"/>
          </a:xfrm>
          <a:custGeom>
            <a:avLst/>
            <a:gdLst>
              <a:gd name="T0" fmla="*/ 2147483647 w 79"/>
              <a:gd name="T1" fmla="*/ 2147483647 h 237"/>
              <a:gd name="T2" fmla="*/ 2147483647 w 79"/>
              <a:gd name="T3" fmla="*/ 2147483647 h 237"/>
              <a:gd name="T4" fmla="*/ 2147483647 w 79"/>
              <a:gd name="T5" fmla="*/ 2147483647 h 237"/>
              <a:gd name="T6" fmla="*/ 2147483647 w 79"/>
              <a:gd name="T7" fmla="*/ 2147483647 h 237"/>
              <a:gd name="T8" fmla="*/ 0 w 79"/>
              <a:gd name="T9" fmla="*/ 2147483647 h 237"/>
              <a:gd name="T10" fmla="*/ 2147483647 w 79"/>
              <a:gd name="T11" fmla="*/ 2147483647 h 237"/>
              <a:gd name="T12" fmla="*/ 2147483647 w 79"/>
              <a:gd name="T13" fmla="*/ 2147483647 h 237"/>
              <a:gd name="T14" fmla="*/ 2147483647 w 79"/>
              <a:gd name="T15" fmla="*/ 2147483647 h 237"/>
              <a:gd name="T16" fmla="*/ 2147483647 w 79"/>
              <a:gd name="T17" fmla="*/ 2147483647 h 237"/>
              <a:gd name="T18" fmla="*/ 2147483647 w 79"/>
              <a:gd name="T19" fmla="*/ 2147483647 h 237"/>
              <a:gd name="T20" fmla="*/ 2147483647 w 79"/>
              <a:gd name="T21" fmla="*/ 2147483647 h 237"/>
              <a:gd name="T22" fmla="*/ 2147483647 w 79"/>
              <a:gd name="T23" fmla="*/ 2147483647 h 237"/>
              <a:gd name="T24" fmla="*/ 2147483647 w 79"/>
              <a:gd name="T25" fmla="*/ 0 h 237"/>
              <a:gd name="T26" fmla="*/ 2147483647 w 79"/>
              <a:gd name="T27" fmla="*/ 2147483647 h 237"/>
              <a:gd name="T28" fmla="*/ 2147483647 w 79"/>
              <a:gd name="T29" fmla="*/ 2147483647 h 237"/>
              <a:gd name="T30" fmla="*/ 2147483647 w 79"/>
              <a:gd name="T31" fmla="*/ 2147483647 h 237"/>
              <a:gd name="T32" fmla="*/ 2147483647 w 79"/>
              <a:gd name="T33" fmla="*/ 2147483647 h 237"/>
              <a:gd name="T34" fmla="*/ 2147483647 w 79"/>
              <a:gd name="T35" fmla="*/ 2147483647 h 237"/>
              <a:gd name="T36" fmla="*/ 2147483647 w 79"/>
              <a:gd name="T37" fmla="*/ 2147483647 h 237"/>
              <a:gd name="T38" fmla="*/ 2147483647 w 79"/>
              <a:gd name="T39" fmla="*/ 2147483647 h 237"/>
              <a:gd name="T40" fmla="*/ 2147483647 w 79"/>
              <a:gd name="T41" fmla="*/ 2147483647 h 237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79"/>
              <a:gd name="T64" fmla="*/ 0 h 237"/>
              <a:gd name="T65" fmla="*/ 79 w 79"/>
              <a:gd name="T66" fmla="*/ 237 h 237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79" h="237">
                <a:moveTo>
                  <a:pt x="8" y="237"/>
                </a:moveTo>
                <a:lnTo>
                  <a:pt x="5" y="237"/>
                </a:lnTo>
                <a:lnTo>
                  <a:pt x="2" y="235"/>
                </a:lnTo>
                <a:lnTo>
                  <a:pt x="1" y="233"/>
                </a:lnTo>
                <a:lnTo>
                  <a:pt x="0" y="231"/>
                </a:lnTo>
                <a:lnTo>
                  <a:pt x="31" y="202"/>
                </a:lnTo>
                <a:lnTo>
                  <a:pt x="51" y="171"/>
                </a:lnTo>
                <a:lnTo>
                  <a:pt x="63" y="140"/>
                </a:lnTo>
                <a:lnTo>
                  <a:pt x="65" y="108"/>
                </a:lnTo>
                <a:lnTo>
                  <a:pt x="64" y="77"/>
                </a:lnTo>
                <a:lnTo>
                  <a:pt x="57" y="48"/>
                </a:lnTo>
                <a:lnTo>
                  <a:pt x="51" y="23"/>
                </a:lnTo>
                <a:lnTo>
                  <a:pt x="44" y="0"/>
                </a:lnTo>
                <a:lnTo>
                  <a:pt x="60" y="15"/>
                </a:lnTo>
                <a:lnTo>
                  <a:pt x="72" y="40"/>
                </a:lnTo>
                <a:lnTo>
                  <a:pt x="79" y="74"/>
                </a:lnTo>
                <a:lnTo>
                  <a:pt x="79" y="111"/>
                </a:lnTo>
                <a:lnTo>
                  <a:pt x="73" y="149"/>
                </a:lnTo>
                <a:lnTo>
                  <a:pt x="60" y="185"/>
                </a:lnTo>
                <a:lnTo>
                  <a:pt x="39" y="215"/>
                </a:lnTo>
                <a:lnTo>
                  <a:pt x="8" y="237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53" name="Freeform 127"/>
          <p:cNvSpPr>
            <a:spLocks/>
          </p:cNvSpPr>
          <p:nvPr/>
        </p:nvSpPr>
        <p:spPr bwMode="auto">
          <a:xfrm>
            <a:off x="8658225" y="3636963"/>
            <a:ext cx="52388" cy="47625"/>
          </a:xfrm>
          <a:custGeom>
            <a:avLst/>
            <a:gdLst>
              <a:gd name="T0" fmla="*/ 2147483647 w 66"/>
              <a:gd name="T1" fmla="*/ 2147483647 h 30"/>
              <a:gd name="T2" fmla="*/ 2147483647 w 66"/>
              <a:gd name="T3" fmla="*/ 2147483647 h 30"/>
              <a:gd name="T4" fmla="*/ 2147483647 w 66"/>
              <a:gd name="T5" fmla="*/ 2147483647 h 30"/>
              <a:gd name="T6" fmla="*/ 2147483647 w 66"/>
              <a:gd name="T7" fmla="*/ 2147483647 h 30"/>
              <a:gd name="T8" fmla="*/ 2147483647 w 66"/>
              <a:gd name="T9" fmla="*/ 2147483647 h 30"/>
              <a:gd name="T10" fmla="*/ 2147483647 w 66"/>
              <a:gd name="T11" fmla="*/ 2147483647 h 30"/>
              <a:gd name="T12" fmla="*/ 2147483647 w 66"/>
              <a:gd name="T13" fmla="*/ 2147483647 h 30"/>
              <a:gd name="T14" fmla="*/ 2147483647 w 66"/>
              <a:gd name="T15" fmla="*/ 0 h 30"/>
              <a:gd name="T16" fmla="*/ 0 w 66"/>
              <a:gd name="T17" fmla="*/ 2147483647 h 30"/>
              <a:gd name="T18" fmla="*/ 0 w 66"/>
              <a:gd name="T19" fmla="*/ 2147483647 h 30"/>
              <a:gd name="T20" fmla="*/ 2147483647 w 66"/>
              <a:gd name="T21" fmla="*/ 2147483647 h 30"/>
              <a:gd name="T22" fmla="*/ 2147483647 w 66"/>
              <a:gd name="T23" fmla="*/ 2147483647 h 30"/>
              <a:gd name="T24" fmla="*/ 2147483647 w 66"/>
              <a:gd name="T25" fmla="*/ 2147483647 h 30"/>
              <a:gd name="T26" fmla="*/ 2147483647 w 66"/>
              <a:gd name="T27" fmla="*/ 2147483647 h 30"/>
              <a:gd name="T28" fmla="*/ 2147483647 w 66"/>
              <a:gd name="T29" fmla="*/ 2147483647 h 30"/>
              <a:gd name="T30" fmla="*/ 2147483647 w 66"/>
              <a:gd name="T31" fmla="*/ 2147483647 h 30"/>
              <a:gd name="T32" fmla="*/ 2147483647 w 66"/>
              <a:gd name="T33" fmla="*/ 2147483647 h 3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6"/>
              <a:gd name="T52" fmla="*/ 0 h 30"/>
              <a:gd name="T53" fmla="*/ 66 w 66"/>
              <a:gd name="T54" fmla="*/ 30 h 3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6" h="30">
                <a:moveTo>
                  <a:pt x="66" y="30"/>
                </a:moveTo>
                <a:lnTo>
                  <a:pt x="59" y="24"/>
                </a:lnTo>
                <a:lnTo>
                  <a:pt x="50" y="18"/>
                </a:lnTo>
                <a:lnTo>
                  <a:pt x="39" y="12"/>
                </a:lnTo>
                <a:lnTo>
                  <a:pt x="30" y="7"/>
                </a:lnTo>
                <a:lnTo>
                  <a:pt x="19" y="3"/>
                </a:lnTo>
                <a:lnTo>
                  <a:pt x="10" y="1"/>
                </a:lnTo>
                <a:lnTo>
                  <a:pt x="4" y="0"/>
                </a:lnTo>
                <a:lnTo>
                  <a:pt x="0" y="1"/>
                </a:lnTo>
                <a:lnTo>
                  <a:pt x="0" y="3"/>
                </a:lnTo>
                <a:lnTo>
                  <a:pt x="6" y="6"/>
                </a:lnTo>
                <a:lnTo>
                  <a:pt x="14" y="9"/>
                </a:lnTo>
                <a:lnTo>
                  <a:pt x="23" y="12"/>
                </a:lnTo>
                <a:lnTo>
                  <a:pt x="34" y="17"/>
                </a:lnTo>
                <a:lnTo>
                  <a:pt x="46" y="21"/>
                </a:lnTo>
                <a:lnTo>
                  <a:pt x="57" y="25"/>
                </a:lnTo>
                <a:lnTo>
                  <a:pt x="66" y="3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54" name="Freeform 128"/>
          <p:cNvSpPr>
            <a:spLocks/>
          </p:cNvSpPr>
          <p:nvPr/>
        </p:nvSpPr>
        <p:spPr bwMode="auto">
          <a:xfrm>
            <a:off x="8658225" y="3660775"/>
            <a:ext cx="57150" cy="57150"/>
          </a:xfrm>
          <a:custGeom>
            <a:avLst/>
            <a:gdLst>
              <a:gd name="T0" fmla="*/ 0 w 72"/>
              <a:gd name="T1" fmla="*/ 2147483647 h 36"/>
              <a:gd name="T2" fmla="*/ 2147483647 w 72"/>
              <a:gd name="T3" fmla="*/ 0 h 36"/>
              <a:gd name="T4" fmla="*/ 2147483647 w 72"/>
              <a:gd name="T5" fmla="*/ 2147483647 h 36"/>
              <a:gd name="T6" fmla="*/ 2147483647 w 72"/>
              <a:gd name="T7" fmla="*/ 2147483647 h 36"/>
              <a:gd name="T8" fmla="*/ 2147483647 w 72"/>
              <a:gd name="T9" fmla="*/ 2147483647 h 36"/>
              <a:gd name="T10" fmla="*/ 2147483647 w 72"/>
              <a:gd name="T11" fmla="*/ 2147483647 h 36"/>
              <a:gd name="T12" fmla="*/ 2147483647 w 72"/>
              <a:gd name="T13" fmla="*/ 2147483647 h 36"/>
              <a:gd name="T14" fmla="*/ 2147483647 w 72"/>
              <a:gd name="T15" fmla="*/ 2147483647 h 36"/>
              <a:gd name="T16" fmla="*/ 2147483647 w 72"/>
              <a:gd name="T17" fmla="*/ 2147483647 h 36"/>
              <a:gd name="T18" fmla="*/ 2147483647 w 72"/>
              <a:gd name="T19" fmla="*/ 2147483647 h 36"/>
              <a:gd name="T20" fmla="*/ 2147483647 w 72"/>
              <a:gd name="T21" fmla="*/ 2147483647 h 36"/>
              <a:gd name="T22" fmla="*/ 2147483647 w 72"/>
              <a:gd name="T23" fmla="*/ 2147483647 h 36"/>
              <a:gd name="T24" fmla="*/ 2147483647 w 72"/>
              <a:gd name="T25" fmla="*/ 2147483647 h 36"/>
              <a:gd name="T26" fmla="*/ 2147483647 w 72"/>
              <a:gd name="T27" fmla="*/ 2147483647 h 36"/>
              <a:gd name="T28" fmla="*/ 2147483647 w 72"/>
              <a:gd name="T29" fmla="*/ 2147483647 h 36"/>
              <a:gd name="T30" fmla="*/ 2147483647 w 72"/>
              <a:gd name="T31" fmla="*/ 2147483647 h 36"/>
              <a:gd name="T32" fmla="*/ 0 w 72"/>
              <a:gd name="T33" fmla="*/ 2147483647 h 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2"/>
              <a:gd name="T52" fmla="*/ 0 h 36"/>
              <a:gd name="T53" fmla="*/ 72 w 72"/>
              <a:gd name="T54" fmla="*/ 36 h 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2" h="36">
                <a:moveTo>
                  <a:pt x="0" y="2"/>
                </a:moveTo>
                <a:lnTo>
                  <a:pt x="3" y="0"/>
                </a:lnTo>
                <a:lnTo>
                  <a:pt x="10" y="2"/>
                </a:lnTo>
                <a:lnTo>
                  <a:pt x="20" y="5"/>
                </a:lnTo>
                <a:lnTo>
                  <a:pt x="31" y="9"/>
                </a:lnTo>
                <a:lnTo>
                  <a:pt x="43" y="14"/>
                </a:lnTo>
                <a:lnTo>
                  <a:pt x="54" y="20"/>
                </a:lnTo>
                <a:lnTo>
                  <a:pt x="64" y="27"/>
                </a:lnTo>
                <a:lnTo>
                  <a:pt x="72" y="36"/>
                </a:lnTo>
                <a:lnTo>
                  <a:pt x="63" y="31"/>
                </a:lnTo>
                <a:lnTo>
                  <a:pt x="52" y="27"/>
                </a:lnTo>
                <a:lnTo>
                  <a:pt x="40" y="22"/>
                </a:lnTo>
                <a:lnTo>
                  <a:pt x="28" y="17"/>
                </a:lnTo>
                <a:lnTo>
                  <a:pt x="16" y="12"/>
                </a:lnTo>
                <a:lnTo>
                  <a:pt x="7" y="8"/>
                </a:lnTo>
                <a:lnTo>
                  <a:pt x="1" y="4"/>
                </a:lnTo>
                <a:lnTo>
                  <a:pt x="0" y="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55" name="Freeform 129"/>
          <p:cNvSpPr>
            <a:spLocks/>
          </p:cNvSpPr>
          <p:nvPr/>
        </p:nvSpPr>
        <p:spPr bwMode="auto">
          <a:xfrm>
            <a:off x="8645525" y="3717925"/>
            <a:ext cx="73025" cy="74613"/>
          </a:xfrm>
          <a:custGeom>
            <a:avLst/>
            <a:gdLst>
              <a:gd name="T0" fmla="*/ 0 w 94"/>
              <a:gd name="T1" fmla="*/ 2147483647 h 47"/>
              <a:gd name="T2" fmla="*/ 2147483647 w 94"/>
              <a:gd name="T3" fmla="*/ 0 h 47"/>
              <a:gd name="T4" fmla="*/ 2147483647 w 94"/>
              <a:gd name="T5" fmla="*/ 2147483647 h 47"/>
              <a:gd name="T6" fmla="*/ 2147483647 w 94"/>
              <a:gd name="T7" fmla="*/ 2147483647 h 47"/>
              <a:gd name="T8" fmla="*/ 2147483647 w 94"/>
              <a:gd name="T9" fmla="*/ 2147483647 h 47"/>
              <a:gd name="T10" fmla="*/ 2147483647 w 94"/>
              <a:gd name="T11" fmla="*/ 2147483647 h 47"/>
              <a:gd name="T12" fmla="*/ 2147483647 w 94"/>
              <a:gd name="T13" fmla="*/ 2147483647 h 47"/>
              <a:gd name="T14" fmla="*/ 2147483647 w 94"/>
              <a:gd name="T15" fmla="*/ 2147483647 h 47"/>
              <a:gd name="T16" fmla="*/ 2147483647 w 94"/>
              <a:gd name="T17" fmla="*/ 2147483647 h 47"/>
              <a:gd name="T18" fmla="*/ 2147483647 w 94"/>
              <a:gd name="T19" fmla="*/ 2147483647 h 47"/>
              <a:gd name="T20" fmla="*/ 2147483647 w 94"/>
              <a:gd name="T21" fmla="*/ 2147483647 h 47"/>
              <a:gd name="T22" fmla="*/ 2147483647 w 94"/>
              <a:gd name="T23" fmla="*/ 2147483647 h 47"/>
              <a:gd name="T24" fmla="*/ 2147483647 w 94"/>
              <a:gd name="T25" fmla="*/ 2147483647 h 47"/>
              <a:gd name="T26" fmla="*/ 2147483647 w 94"/>
              <a:gd name="T27" fmla="*/ 2147483647 h 47"/>
              <a:gd name="T28" fmla="*/ 2147483647 w 94"/>
              <a:gd name="T29" fmla="*/ 2147483647 h 47"/>
              <a:gd name="T30" fmla="*/ 2147483647 w 94"/>
              <a:gd name="T31" fmla="*/ 2147483647 h 47"/>
              <a:gd name="T32" fmla="*/ 0 w 94"/>
              <a:gd name="T33" fmla="*/ 2147483647 h 4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94"/>
              <a:gd name="T52" fmla="*/ 0 h 47"/>
              <a:gd name="T53" fmla="*/ 94 w 94"/>
              <a:gd name="T54" fmla="*/ 47 h 4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94" h="47">
                <a:moveTo>
                  <a:pt x="0" y="1"/>
                </a:moveTo>
                <a:lnTo>
                  <a:pt x="4" y="0"/>
                </a:lnTo>
                <a:lnTo>
                  <a:pt x="15" y="2"/>
                </a:lnTo>
                <a:lnTo>
                  <a:pt x="28" y="6"/>
                </a:lnTo>
                <a:lnTo>
                  <a:pt x="43" y="12"/>
                </a:lnTo>
                <a:lnTo>
                  <a:pt x="59" y="20"/>
                </a:lnTo>
                <a:lnTo>
                  <a:pt x="74" y="28"/>
                </a:lnTo>
                <a:lnTo>
                  <a:pt x="86" y="38"/>
                </a:lnTo>
                <a:lnTo>
                  <a:pt x="94" y="47"/>
                </a:lnTo>
                <a:lnTo>
                  <a:pt x="87" y="43"/>
                </a:lnTo>
                <a:lnTo>
                  <a:pt x="74" y="38"/>
                </a:lnTo>
                <a:lnTo>
                  <a:pt x="58" y="31"/>
                </a:lnTo>
                <a:lnTo>
                  <a:pt x="42" y="23"/>
                </a:lnTo>
                <a:lnTo>
                  <a:pt x="24" y="16"/>
                </a:lnTo>
                <a:lnTo>
                  <a:pt x="11" y="10"/>
                </a:lnTo>
                <a:lnTo>
                  <a:pt x="3" y="5"/>
                </a:lnTo>
                <a:lnTo>
                  <a:pt x="0" y="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56" name="Freeform 130"/>
          <p:cNvSpPr>
            <a:spLocks/>
          </p:cNvSpPr>
          <p:nvPr/>
        </p:nvSpPr>
        <p:spPr bwMode="auto">
          <a:xfrm>
            <a:off x="8632825" y="3779838"/>
            <a:ext cx="82550" cy="82550"/>
          </a:xfrm>
          <a:custGeom>
            <a:avLst/>
            <a:gdLst>
              <a:gd name="T0" fmla="*/ 0 w 103"/>
              <a:gd name="T1" fmla="*/ 2147483647 h 52"/>
              <a:gd name="T2" fmla="*/ 2147483647 w 103"/>
              <a:gd name="T3" fmla="*/ 0 h 52"/>
              <a:gd name="T4" fmla="*/ 2147483647 w 103"/>
              <a:gd name="T5" fmla="*/ 2147483647 h 52"/>
              <a:gd name="T6" fmla="*/ 2147483647 w 103"/>
              <a:gd name="T7" fmla="*/ 2147483647 h 52"/>
              <a:gd name="T8" fmla="*/ 2147483647 w 103"/>
              <a:gd name="T9" fmla="*/ 2147483647 h 52"/>
              <a:gd name="T10" fmla="*/ 2147483647 w 103"/>
              <a:gd name="T11" fmla="*/ 2147483647 h 52"/>
              <a:gd name="T12" fmla="*/ 2147483647 w 103"/>
              <a:gd name="T13" fmla="*/ 2147483647 h 52"/>
              <a:gd name="T14" fmla="*/ 2147483647 w 103"/>
              <a:gd name="T15" fmla="*/ 2147483647 h 52"/>
              <a:gd name="T16" fmla="*/ 2147483647 w 103"/>
              <a:gd name="T17" fmla="*/ 2147483647 h 52"/>
              <a:gd name="T18" fmla="*/ 2147483647 w 103"/>
              <a:gd name="T19" fmla="*/ 2147483647 h 52"/>
              <a:gd name="T20" fmla="*/ 2147483647 w 103"/>
              <a:gd name="T21" fmla="*/ 2147483647 h 52"/>
              <a:gd name="T22" fmla="*/ 2147483647 w 103"/>
              <a:gd name="T23" fmla="*/ 2147483647 h 52"/>
              <a:gd name="T24" fmla="*/ 2147483647 w 103"/>
              <a:gd name="T25" fmla="*/ 2147483647 h 52"/>
              <a:gd name="T26" fmla="*/ 2147483647 w 103"/>
              <a:gd name="T27" fmla="*/ 2147483647 h 52"/>
              <a:gd name="T28" fmla="*/ 2147483647 w 103"/>
              <a:gd name="T29" fmla="*/ 2147483647 h 52"/>
              <a:gd name="T30" fmla="*/ 2147483647 w 103"/>
              <a:gd name="T31" fmla="*/ 2147483647 h 52"/>
              <a:gd name="T32" fmla="*/ 0 w 103"/>
              <a:gd name="T33" fmla="*/ 2147483647 h 5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03"/>
              <a:gd name="T52" fmla="*/ 0 h 52"/>
              <a:gd name="T53" fmla="*/ 103 w 103"/>
              <a:gd name="T54" fmla="*/ 52 h 5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03" h="52">
                <a:moveTo>
                  <a:pt x="0" y="1"/>
                </a:moveTo>
                <a:lnTo>
                  <a:pt x="6" y="0"/>
                </a:lnTo>
                <a:lnTo>
                  <a:pt x="18" y="2"/>
                </a:lnTo>
                <a:lnTo>
                  <a:pt x="32" y="8"/>
                </a:lnTo>
                <a:lnTo>
                  <a:pt x="50" y="15"/>
                </a:lnTo>
                <a:lnTo>
                  <a:pt x="67" y="24"/>
                </a:lnTo>
                <a:lnTo>
                  <a:pt x="83" y="34"/>
                </a:lnTo>
                <a:lnTo>
                  <a:pt x="97" y="43"/>
                </a:lnTo>
                <a:lnTo>
                  <a:pt x="103" y="52"/>
                </a:lnTo>
                <a:lnTo>
                  <a:pt x="95" y="49"/>
                </a:lnTo>
                <a:lnTo>
                  <a:pt x="82" y="43"/>
                </a:lnTo>
                <a:lnTo>
                  <a:pt x="65" y="35"/>
                </a:lnTo>
                <a:lnTo>
                  <a:pt x="46" y="26"/>
                </a:lnTo>
                <a:lnTo>
                  <a:pt x="28" y="18"/>
                </a:lnTo>
                <a:lnTo>
                  <a:pt x="14" y="10"/>
                </a:lnTo>
                <a:lnTo>
                  <a:pt x="3" y="4"/>
                </a:lnTo>
                <a:lnTo>
                  <a:pt x="0" y="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57" name="Freeform 131"/>
          <p:cNvSpPr>
            <a:spLocks/>
          </p:cNvSpPr>
          <p:nvPr/>
        </p:nvSpPr>
        <p:spPr bwMode="auto">
          <a:xfrm>
            <a:off x="8640763" y="3819525"/>
            <a:ext cx="65087" cy="88900"/>
          </a:xfrm>
          <a:custGeom>
            <a:avLst/>
            <a:gdLst>
              <a:gd name="T0" fmla="*/ 0 w 83"/>
              <a:gd name="T1" fmla="*/ 0 h 56"/>
              <a:gd name="T2" fmla="*/ 2147483647 w 83"/>
              <a:gd name="T3" fmla="*/ 0 h 56"/>
              <a:gd name="T4" fmla="*/ 2147483647 w 83"/>
              <a:gd name="T5" fmla="*/ 2147483647 h 56"/>
              <a:gd name="T6" fmla="*/ 2147483647 w 83"/>
              <a:gd name="T7" fmla="*/ 2147483647 h 56"/>
              <a:gd name="T8" fmla="*/ 2147483647 w 83"/>
              <a:gd name="T9" fmla="*/ 2147483647 h 56"/>
              <a:gd name="T10" fmla="*/ 2147483647 w 83"/>
              <a:gd name="T11" fmla="*/ 2147483647 h 56"/>
              <a:gd name="T12" fmla="*/ 2147483647 w 83"/>
              <a:gd name="T13" fmla="*/ 2147483647 h 56"/>
              <a:gd name="T14" fmla="*/ 2147483647 w 83"/>
              <a:gd name="T15" fmla="*/ 2147483647 h 56"/>
              <a:gd name="T16" fmla="*/ 2147483647 w 83"/>
              <a:gd name="T17" fmla="*/ 2147483647 h 56"/>
              <a:gd name="T18" fmla="*/ 2147483647 w 83"/>
              <a:gd name="T19" fmla="*/ 2147483647 h 56"/>
              <a:gd name="T20" fmla="*/ 2147483647 w 83"/>
              <a:gd name="T21" fmla="*/ 2147483647 h 56"/>
              <a:gd name="T22" fmla="*/ 2147483647 w 83"/>
              <a:gd name="T23" fmla="*/ 2147483647 h 56"/>
              <a:gd name="T24" fmla="*/ 2147483647 w 83"/>
              <a:gd name="T25" fmla="*/ 2147483647 h 56"/>
              <a:gd name="T26" fmla="*/ 2147483647 w 83"/>
              <a:gd name="T27" fmla="*/ 2147483647 h 56"/>
              <a:gd name="T28" fmla="*/ 2147483647 w 83"/>
              <a:gd name="T29" fmla="*/ 2147483647 h 56"/>
              <a:gd name="T30" fmla="*/ 2147483647 w 83"/>
              <a:gd name="T31" fmla="*/ 2147483647 h 56"/>
              <a:gd name="T32" fmla="*/ 0 w 83"/>
              <a:gd name="T33" fmla="*/ 0 h 5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3"/>
              <a:gd name="T52" fmla="*/ 0 h 56"/>
              <a:gd name="T53" fmla="*/ 83 w 83"/>
              <a:gd name="T54" fmla="*/ 56 h 5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3" h="56">
                <a:moveTo>
                  <a:pt x="0" y="0"/>
                </a:moveTo>
                <a:lnTo>
                  <a:pt x="4" y="0"/>
                </a:lnTo>
                <a:lnTo>
                  <a:pt x="13" y="5"/>
                </a:lnTo>
                <a:lnTo>
                  <a:pt x="26" y="12"/>
                </a:lnTo>
                <a:lnTo>
                  <a:pt x="41" y="20"/>
                </a:lnTo>
                <a:lnTo>
                  <a:pt x="56" y="30"/>
                </a:lnTo>
                <a:lnTo>
                  <a:pt x="69" y="40"/>
                </a:lnTo>
                <a:lnTo>
                  <a:pt x="79" y="49"/>
                </a:lnTo>
                <a:lnTo>
                  <a:pt x="83" y="56"/>
                </a:lnTo>
                <a:lnTo>
                  <a:pt x="75" y="51"/>
                </a:lnTo>
                <a:lnTo>
                  <a:pt x="63" y="45"/>
                </a:lnTo>
                <a:lnTo>
                  <a:pt x="48" y="37"/>
                </a:lnTo>
                <a:lnTo>
                  <a:pt x="33" y="28"/>
                </a:lnTo>
                <a:lnTo>
                  <a:pt x="18" y="19"/>
                </a:lnTo>
                <a:lnTo>
                  <a:pt x="8" y="12"/>
                </a:lnTo>
                <a:lnTo>
                  <a:pt x="1" y="5"/>
                </a:lnTo>
                <a:lnTo>
                  <a:pt x="0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58" name="Freeform 132"/>
          <p:cNvSpPr>
            <a:spLocks/>
          </p:cNvSpPr>
          <p:nvPr/>
        </p:nvSpPr>
        <p:spPr bwMode="auto">
          <a:xfrm>
            <a:off x="8642350" y="3867150"/>
            <a:ext cx="53975" cy="76200"/>
          </a:xfrm>
          <a:custGeom>
            <a:avLst/>
            <a:gdLst>
              <a:gd name="T0" fmla="*/ 0 w 69"/>
              <a:gd name="T1" fmla="*/ 0 h 48"/>
              <a:gd name="T2" fmla="*/ 2147483647 w 69"/>
              <a:gd name="T3" fmla="*/ 0 h 48"/>
              <a:gd name="T4" fmla="*/ 2147483647 w 69"/>
              <a:gd name="T5" fmla="*/ 2147483647 h 48"/>
              <a:gd name="T6" fmla="*/ 2147483647 w 69"/>
              <a:gd name="T7" fmla="*/ 2147483647 h 48"/>
              <a:gd name="T8" fmla="*/ 2147483647 w 69"/>
              <a:gd name="T9" fmla="*/ 2147483647 h 48"/>
              <a:gd name="T10" fmla="*/ 2147483647 w 69"/>
              <a:gd name="T11" fmla="*/ 2147483647 h 48"/>
              <a:gd name="T12" fmla="*/ 2147483647 w 69"/>
              <a:gd name="T13" fmla="*/ 2147483647 h 48"/>
              <a:gd name="T14" fmla="*/ 2147483647 w 69"/>
              <a:gd name="T15" fmla="*/ 2147483647 h 48"/>
              <a:gd name="T16" fmla="*/ 2147483647 w 69"/>
              <a:gd name="T17" fmla="*/ 2147483647 h 48"/>
              <a:gd name="T18" fmla="*/ 2147483647 w 69"/>
              <a:gd name="T19" fmla="*/ 2147483647 h 48"/>
              <a:gd name="T20" fmla="*/ 2147483647 w 69"/>
              <a:gd name="T21" fmla="*/ 2147483647 h 48"/>
              <a:gd name="T22" fmla="*/ 2147483647 w 69"/>
              <a:gd name="T23" fmla="*/ 2147483647 h 48"/>
              <a:gd name="T24" fmla="*/ 2147483647 w 69"/>
              <a:gd name="T25" fmla="*/ 2147483647 h 48"/>
              <a:gd name="T26" fmla="*/ 2147483647 w 69"/>
              <a:gd name="T27" fmla="*/ 2147483647 h 48"/>
              <a:gd name="T28" fmla="*/ 2147483647 w 69"/>
              <a:gd name="T29" fmla="*/ 2147483647 h 48"/>
              <a:gd name="T30" fmla="*/ 0 w 69"/>
              <a:gd name="T31" fmla="*/ 2147483647 h 48"/>
              <a:gd name="T32" fmla="*/ 0 w 69"/>
              <a:gd name="T33" fmla="*/ 0 h 4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9"/>
              <a:gd name="T52" fmla="*/ 0 h 48"/>
              <a:gd name="T53" fmla="*/ 69 w 69"/>
              <a:gd name="T54" fmla="*/ 48 h 4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9" h="48">
                <a:moveTo>
                  <a:pt x="0" y="0"/>
                </a:moveTo>
                <a:lnTo>
                  <a:pt x="4" y="0"/>
                </a:lnTo>
                <a:lnTo>
                  <a:pt x="12" y="2"/>
                </a:lnTo>
                <a:lnTo>
                  <a:pt x="23" y="7"/>
                </a:lnTo>
                <a:lnTo>
                  <a:pt x="35" y="13"/>
                </a:lnTo>
                <a:lnTo>
                  <a:pt x="46" y="21"/>
                </a:lnTo>
                <a:lnTo>
                  <a:pt x="57" y="29"/>
                </a:lnTo>
                <a:lnTo>
                  <a:pt x="65" y="38"/>
                </a:lnTo>
                <a:lnTo>
                  <a:pt x="69" y="48"/>
                </a:lnTo>
                <a:lnTo>
                  <a:pt x="62" y="43"/>
                </a:lnTo>
                <a:lnTo>
                  <a:pt x="51" y="36"/>
                </a:lnTo>
                <a:lnTo>
                  <a:pt x="39" y="29"/>
                </a:lnTo>
                <a:lnTo>
                  <a:pt x="27" y="22"/>
                </a:lnTo>
                <a:lnTo>
                  <a:pt x="15" y="15"/>
                </a:lnTo>
                <a:lnTo>
                  <a:pt x="6" y="9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59" name="Freeform 133"/>
          <p:cNvSpPr>
            <a:spLocks/>
          </p:cNvSpPr>
          <p:nvPr/>
        </p:nvSpPr>
        <p:spPr bwMode="auto">
          <a:xfrm>
            <a:off x="8642350" y="3913188"/>
            <a:ext cx="38100" cy="63500"/>
          </a:xfrm>
          <a:custGeom>
            <a:avLst/>
            <a:gdLst>
              <a:gd name="T0" fmla="*/ 0 w 50"/>
              <a:gd name="T1" fmla="*/ 0 h 40"/>
              <a:gd name="T2" fmla="*/ 2147483647 w 50"/>
              <a:gd name="T3" fmla="*/ 0 h 40"/>
              <a:gd name="T4" fmla="*/ 2147483647 w 50"/>
              <a:gd name="T5" fmla="*/ 2147483647 h 40"/>
              <a:gd name="T6" fmla="*/ 2147483647 w 50"/>
              <a:gd name="T7" fmla="*/ 2147483647 h 40"/>
              <a:gd name="T8" fmla="*/ 2147483647 w 50"/>
              <a:gd name="T9" fmla="*/ 2147483647 h 40"/>
              <a:gd name="T10" fmla="*/ 2147483647 w 50"/>
              <a:gd name="T11" fmla="*/ 2147483647 h 40"/>
              <a:gd name="T12" fmla="*/ 2147483647 w 50"/>
              <a:gd name="T13" fmla="*/ 2147483647 h 40"/>
              <a:gd name="T14" fmla="*/ 2147483647 w 50"/>
              <a:gd name="T15" fmla="*/ 2147483647 h 40"/>
              <a:gd name="T16" fmla="*/ 2147483647 w 50"/>
              <a:gd name="T17" fmla="*/ 2147483647 h 40"/>
              <a:gd name="T18" fmla="*/ 2147483647 w 50"/>
              <a:gd name="T19" fmla="*/ 2147483647 h 40"/>
              <a:gd name="T20" fmla="*/ 2147483647 w 50"/>
              <a:gd name="T21" fmla="*/ 2147483647 h 40"/>
              <a:gd name="T22" fmla="*/ 2147483647 w 50"/>
              <a:gd name="T23" fmla="*/ 2147483647 h 40"/>
              <a:gd name="T24" fmla="*/ 2147483647 w 50"/>
              <a:gd name="T25" fmla="*/ 2147483647 h 40"/>
              <a:gd name="T26" fmla="*/ 2147483647 w 50"/>
              <a:gd name="T27" fmla="*/ 2147483647 h 40"/>
              <a:gd name="T28" fmla="*/ 2147483647 w 50"/>
              <a:gd name="T29" fmla="*/ 2147483647 h 40"/>
              <a:gd name="T30" fmla="*/ 2147483647 w 50"/>
              <a:gd name="T31" fmla="*/ 2147483647 h 40"/>
              <a:gd name="T32" fmla="*/ 0 w 50"/>
              <a:gd name="T33" fmla="*/ 0 h 4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0"/>
              <a:gd name="T52" fmla="*/ 0 h 40"/>
              <a:gd name="T53" fmla="*/ 50 w 50"/>
              <a:gd name="T54" fmla="*/ 40 h 4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0" h="40">
                <a:moveTo>
                  <a:pt x="0" y="0"/>
                </a:moveTo>
                <a:lnTo>
                  <a:pt x="4" y="0"/>
                </a:lnTo>
                <a:lnTo>
                  <a:pt x="11" y="2"/>
                </a:lnTo>
                <a:lnTo>
                  <a:pt x="19" y="7"/>
                </a:lnTo>
                <a:lnTo>
                  <a:pt x="28" y="15"/>
                </a:lnTo>
                <a:lnTo>
                  <a:pt x="36" y="22"/>
                </a:lnTo>
                <a:lnTo>
                  <a:pt x="44" y="29"/>
                </a:lnTo>
                <a:lnTo>
                  <a:pt x="48" y="35"/>
                </a:lnTo>
                <a:lnTo>
                  <a:pt x="50" y="40"/>
                </a:lnTo>
                <a:lnTo>
                  <a:pt x="44" y="36"/>
                </a:lnTo>
                <a:lnTo>
                  <a:pt x="38" y="31"/>
                </a:lnTo>
                <a:lnTo>
                  <a:pt x="30" y="26"/>
                </a:lnTo>
                <a:lnTo>
                  <a:pt x="21" y="20"/>
                </a:lnTo>
                <a:lnTo>
                  <a:pt x="13" y="14"/>
                </a:lnTo>
                <a:lnTo>
                  <a:pt x="7" y="8"/>
                </a:lnTo>
                <a:lnTo>
                  <a:pt x="1" y="3"/>
                </a:lnTo>
                <a:lnTo>
                  <a:pt x="0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60" name="Freeform 134"/>
          <p:cNvSpPr>
            <a:spLocks/>
          </p:cNvSpPr>
          <p:nvPr/>
        </p:nvSpPr>
        <p:spPr bwMode="auto">
          <a:xfrm>
            <a:off x="8645525" y="3954463"/>
            <a:ext cx="25400" cy="44450"/>
          </a:xfrm>
          <a:custGeom>
            <a:avLst/>
            <a:gdLst>
              <a:gd name="T0" fmla="*/ 2147483647 w 34"/>
              <a:gd name="T1" fmla="*/ 0 h 28"/>
              <a:gd name="T2" fmla="*/ 2147483647 w 34"/>
              <a:gd name="T3" fmla="*/ 2147483647 h 28"/>
              <a:gd name="T4" fmla="*/ 2147483647 w 34"/>
              <a:gd name="T5" fmla="*/ 2147483647 h 28"/>
              <a:gd name="T6" fmla="*/ 2147483647 w 34"/>
              <a:gd name="T7" fmla="*/ 2147483647 h 28"/>
              <a:gd name="T8" fmla="*/ 2147483647 w 34"/>
              <a:gd name="T9" fmla="*/ 2147483647 h 28"/>
              <a:gd name="T10" fmla="*/ 2147483647 w 34"/>
              <a:gd name="T11" fmla="*/ 2147483647 h 28"/>
              <a:gd name="T12" fmla="*/ 2147483647 w 34"/>
              <a:gd name="T13" fmla="*/ 2147483647 h 28"/>
              <a:gd name="T14" fmla="*/ 2147483647 w 34"/>
              <a:gd name="T15" fmla="*/ 2147483647 h 28"/>
              <a:gd name="T16" fmla="*/ 2147483647 w 34"/>
              <a:gd name="T17" fmla="*/ 2147483647 h 28"/>
              <a:gd name="T18" fmla="*/ 2147483647 w 34"/>
              <a:gd name="T19" fmla="*/ 2147483647 h 28"/>
              <a:gd name="T20" fmla="*/ 2147483647 w 34"/>
              <a:gd name="T21" fmla="*/ 2147483647 h 28"/>
              <a:gd name="T22" fmla="*/ 0 w 34"/>
              <a:gd name="T23" fmla="*/ 2147483647 h 28"/>
              <a:gd name="T24" fmla="*/ 2147483647 w 34"/>
              <a:gd name="T25" fmla="*/ 0 h 2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4"/>
              <a:gd name="T40" fmla="*/ 0 h 28"/>
              <a:gd name="T41" fmla="*/ 34 w 34"/>
              <a:gd name="T42" fmla="*/ 28 h 2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4" h="28">
                <a:moveTo>
                  <a:pt x="3" y="0"/>
                </a:moveTo>
                <a:lnTo>
                  <a:pt x="11" y="1"/>
                </a:lnTo>
                <a:lnTo>
                  <a:pt x="23" y="8"/>
                </a:lnTo>
                <a:lnTo>
                  <a:pt x="34" y="18"/>
                </a:lnTo>
                <a:lnTo>
                  <a:pt x="34" y="28"/>
                </a:lnTo>
                <a:lnTo>
                  <a:pt x="31" y="23"/>
                </a:lnTo>
                <a:lnTo>
                  <a:pt x="27" y="18"/>
                </a:lnTo>
                <a:lnTo>
                  <a:pt x="20" y="14"/>
                </a:lnTo>
                <a:lnTo>
                  <a:pt x="13" y="10"/>
                </a:lnTo>
                <a:lnTo>
                  <a:pt x="7" y="7"/>
                </a:lnTo>
                <a:lnTo>
                  <a:pt x="3" y="4"/>
                </a:lnTo>
                <a:lnTo>
                  <a:pt x="0" y="2"/>
                </a:lnTo>
                <a:lnTo>
                  <a:pt x="3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61" name="Freeform 135"/>
          <p:cNvSpPr>
            <a:spLocks/>
          </p:cNvSpPr>
          <p:nvPr/>
        </p:nvSpPr>
        <p:spPr bwMode="auto">
          <a:xfrm>
            <a:off x="8667750" y="3605213"/>
            <a:ext cx="33338" cy="49212"/>
          </a:xfrm>
          <a:custGeom>
            <a:avLst/>
            <a:gdLst>
              <a:gd name="T0" fmla="*/ 2147483647 w 43"/>
              <a:gd name="T1" fmla="*/ 2147483647 h 31"/>
              <a:gd name="T2" fmla="*/ 2147483647 w 43"/>
              <a:gd name="T3" fmla="*/ 2147483647 h 31"/>
              <a:gd name="T4" fmla="*/ 2147483647 w 43"/>
              <a:gd name="T5" fmla="*/ 2147483647 h 31"/>
              <a:gd name="T6" fmla="*/ 2147483647 w 43"/>
              <a:gd name="T7" fmla="*/ 2147483647 h 31"/>
              <a:gd name="T8" fmla="*/ 2147483647 w 43"/>
              <a:gd name="T9" fmla="*/ 2147483647 h 31"/>
              <a:gd name="T10" fmla="*/ 2147483647 w 43"/>
              <a:gd name="T11" fmla="*/ 2147483647 h 31"/>
              <a:gd name="T12" fmla="*/ 2147483647 w 43"/>
              <a:gd name="T13" fmla="*/ 2147483647 h 31"/>
              <a:gd name="T14" fmla="*/ 0 w 43"/>
              <a:gd name="T15" fmla="*/ 2147483647 h 31"/>
              <a:gd name="T16" fmla="*/ 2147483647 w 43"/>
              <a:gd name="T17" fmla="*/ 2147483647 h 31"/>
              <a:gd name="T18" fmla="*/ 2147483647 w 43"/>
              <a:gd name="T19" fmla="*/ 0 h 31"/>
              <a:gd name="T20" fmla="*/ 2147483647 w 43"/>
              <a:gd name="T21" fmla="*/ 2147483647 h 31"/>
              <a:gd name="T22" fmla="*/ 2147483647 w 43"/>
              <a:gd name="T23" fmla="*/ 2147483647 h 31"/>
              <a:gd name="T24" fmla="*/ 2147483647 w 43"/>
              <a:gd name="T25" fmla="*/ 2147483647 h 31"/>
              <a:gd name="T26" fmla="*/ 2147483647 w 43"/>
              <a:gd name="T27" fmla="*/ 2147483647 h 31"/>
              <a:gd name="T28" fmla="*/ 2147483647 w 43"/>
              <a:gd name="T29" fmla="*/ 2147483647 h 31"/>
              <a:gd name="T30" fmla="*/ 2147483647 w 43"/>
              <a:gd name="T31" fmla="*/ 2147483647 h 31"/>
              <a:gd name="T32" fmla="*/ 2147483647 w 43"/>
              <a:gd name="T33" fmla="*/ 2147483647 h 3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3"/>
              <a:gd name="T52" fmla="*/ 0 h 31"/>
              <a:gd name="T53" fmla="*/ 43 w 43"/>
              <a:gd name="T54" fmla="*/ 31 h 3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3" h="31">
                <a:moveTo>
                  <a:pt x="43" y="31"/>
                </a:moveTo>
                <a:lnTo>
                  <a:pt x="40" y="29"/>
                </a:lnTo>
                <a:lnTo>
                  <a:pt x="34" y="26"/>
                </a:lnTo>
                <a:lnTo>
                  <a:pt x="26" y="22"/>
                </a:lnTo>
                <a:lnTo>
                  <a:pt x="18" y="18"/>
                </a:lnTo>
                <a:lnTo>
                  <a:pt x="10" y="13"/>
                </a:lnTo>
                <a:lnTo>
                  <a:pt x="3" y="9"/>
                </a:lnTo>
                <a:lnTo>
                  <a:pt x="0" y="5"/>
                </a:lnTo>
                <a:lnTo>
                  <a:pt x="2" y="1"/>
                </a:lnTo>
                <a:lnTo>
                  <a:pt x="6" y="0"/>
                </a:lnTo>
                <a:lnTo>
                  <a:pt x="12" y="3"/>
                </a:lnTo>
                <a:lnTo>
                  <a:pt x="18" y="7"/>
                </a:lnTo>
                <a:lnTo>
                  <a:pt x="24" y="12"/>
                </a:lnTo>
                <a:lnTo>
                  <a:pt x="30" y="17"/>
                </a:lnTo>
                <a:lnTo>
                  <a:pt x="35" y="23"/>
                </a:lnTo>
                <a:lnTo>
                  <a:pt x="40" y="28"/>
                </a:lnTo>
                <a:lnTo>
                  <a:pt x="43" y="3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62" name="Freeform 136"/>
          <p:cNvSpPr>
            <a:spLocks/>
          </p:cNvSpPr>
          <p:nvPr/>
        </p:nvSpPr>
        <p:spPr bwMode="auto">
          <a:xfrm>
            <a:off x="8702675" y="3600450"/>
            <a:ext cx="17463" cy="57150"/>
          </a:xfrm>
          <a:custGeom>
            <a:avLst/>
            <a:gdLst>
              <a:gd name="T0" fmla="*/ 0 w 21"/>
              <a:gd name="T1" fmla="*/ 2147483647 h 36"/>
              <a:gd name="T2" fmla="*/ 2147483647 w 21"/>
              <a:gd name="T3" fmla="*/ 2147483647 h 36"/>
              <a:gd name="T4" fmla="*/ 2147483647 w 21"/>
              <a:gd name="T5" fmla="*/ 2147483647 h 36"/>
              <a:gd name="T6" fmla="*/ 2147483647 w 21"/>
              <a:gd name="T7" fmla="*/ 2147483647 h 36"/>
              <a:gd name="T8" fmla="*/ 2147483647 w 21"/>
              <a:gd name="T9" fmla="*/ 0 h 36"/>
              <a:gd name="T10" fmla="*/ 2147483647 w 21"/>
              <a:gd name="T11" fmla="*/ 2147483647 h 36"/>
              <a:gd name="T12" fmla="*/ 2147483647 w 21"/>
              <a:gd name="T13" fmla="*/ 2147483647 h 36"/>
              <a:gd name="T14" fmla="*/ 2147483647 w 21"/>
              <a:gd name="T15" fmla="*/ 2147483647 h 36"/>
              <a:gd name="T16" fmla="*/ 0 w 21"/>
              <a:gd name="T17" fmla="*/ 2147483647 h 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1"/>
              <a:gd name="T28" fmla="*/ 0 h 36"/>
              <a:gd name="T29" fmla="*/ 21 w 21"/>
              <a:gd name="T30" fmla="*/ 36 h 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1" h="36">
                <a:moveTo>
                  <a:pt x="0" y="36"/>
                </a:moveTo>
                <a:lnTo>
                  <a:pt x="5" y="30"/>
                </a:lnTo>
                <a:lnTo>
                  <a:pt x="14" y="19"/>
                </a:lnTo>
                <a:lnTo>
                  <a:pt x="21" y="8"/>
                </a:lnTo>
                <a:lnTo>
                  <a:pt x="20" y="0"/>
                </a:lnTo>
                <a:lnTo>
                  <a:pt x="13" y="2"/>
                </a:lnTo>
                <a:lnTo>
                  <a:pt x="8" y="14"/>
                </a:lnTo>
                <a:lnTo>
                  <a:pt x="2" y="26"/>
                </a:lnTo>
                <a:lnTo>
                  <a:pt x="0" y="36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63" name="Freeform 137"/>
          <p:cNvSpPr>
            <a:spLocks/>
          </p:cNvSpPr>
          <p:nvPr/>
        </p:nvSpPr>
        <p:spPr bwMode="auto">
          <a:xfrm>
            <a:off x="8689975" y="3581400"/>
            <a:ext cx="9525" cy="63500"/>
          </a:xfrm>
          <a:custGeom>
            <a:avLst/>
            <a:gdLst>
              <a:gd name="T0" fmla="*/ 2147483647 w 12"/>
              <a:gd name="T1" fmla="*/ 2147483647 h 40"/>
              <a:gd name="T2" fmla="*/ 2147483647 w 12"/>
              <a:gd name="T3" fmla="*/ 2147483647 h 40"/>
              <a:gd name="T4" fmla="*/ 2147483647 w 12"/>
              <a:gd name="T5" fmla="*/ 2147483647 h 40"/>
              <a:gd name="T6" fmla="*/ 2147483647 w 12"/>
              <a:gd name="T7" fmla="*/ 2147483647 h 40"/>
              <a:gd name="T8" fmla="*/ 2147483647 w 12"/>
              <a:gd name="T9" fmla="*/ 0 h 40"/>
              <a:gd name="T10" fmla="*/ 0 w 12"/>
              <a:gd name="T11" fmla="*/ 2147483647 h 40"/>
              <a:gd name="T12" fmla="*/ 2147483647 w 12"/>
              <a:gd name="T13" fmla="*/ 2147483647 h 40"/>
              <a:gd name="T14" fmla="*/ 2147483647 w 12"/>
              <a:gd name="T15" fmla="*/ 2147483647 h 40"/>
              <a:gd name="T16" fmla="*/ 2147483647 w 12"/>
              <a:gd name="T17" fmla="*/ 2147483647 h 4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2"/>
              <a:gd name="T28" fmla="*/ 0 h 40"/>
              <a:gd name="T29" fmla="*/ 12 w 12"/>
              <a:gd name="T30" fmla="*/ 40 h 4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2" h="40">
                <a:moveTo>
                  <a:pt x="12" y="40"/>
                </a:moveTo>
                <a:lnTo>
                  <a:pt x="10" y="32"/>
                </a:lnTo>
                <a:lnTo>
                  <a:pt x="12" y="19"/>
                </a:lnTo>
                <a:lnTo>
                  <a:pt x="9" y="6"/>
                </a:lnTo>
                <a:lnTo>
                  <a:pt x="4" y="0"/>
                </a:lnTo>
                <a:lnTo>
                  <a:pt x="0" y="5"/>
                </a:lnTo>
                <a:lnTo>
                  <a:pt x="2" y="16"/>
                </a:lnTo>
                <a:lnTo>
                  <a:pt x="8" y="31"/>
                </a:lnTo>
                <a:lnTo>
                  <a:pt x="12" y="4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64" name="Freeform 138"/>
          <p:cNvSpPr>
            <a:spLocks/>
          </p:cNvSpPr>
          <p:nvPr/>
        </p:nvSpPr>
        <p:spPr bwMode="auto">
          <a:xfrm>
            <a:off x="8709025" y="3619500"/>
            <a:ext cx="31750" cy="57150"/>
          </a:xfrm>
          <a:custGeom>
            <a:avLst/>
            <a:gdLst>
              <a:gd name="T0" fmla="*/ 0 w 41"/>
              <a:gd name="T1" fmla="*/ 2147483647 h 36"/>
              <a:gd name="T2" fmla="*/ 2147483647 w 41"/>
              <a:gd name="T3" fmla="*/ 2147483647 h 36"/>
              <a:gd name="T4" fmla="*/ 2147483647 w 41"/>
              <a:gd name="T5" fmla="*/ 2147483647 h 36"/>
              <a:gd name="T6" fmla="*/ 2147483647 w 41"/>
              <a:gd name="T7" fmla="*/ 2147483647 h 36"/>
              <a:gd name="T8" fmla="*/ 2147483647 w 41"/>
              <a:gd name="T9" fmla="*/ 2147483647 h 36"/>
              <a:gd name="T10" fmla="*/ 2147483647 w 41"/>
              <a:gd name="T11" fmla="*/ 2147483647 h 36"/>
              <a:gd name="T12" fmla="*/ 2147483647 w 41"/>
              <a:gd name="T13" fmla="*/ 2147483647 h 36"/>
              <a:gd name="T14" fmla="*/ 2147483647 w 41"/>
              <a:gd name="T15" fmla="*/ 0 h 36"/>
              <a:gd name="T16" fmla="*/ 2147483647 w 41"/>
              <a:gd name="T17" fmla="*/ 2147483647 h 36"/>
              <a:gd name="T18" fmla="*/ 2147483647 w 41"/>
              <a:gd name="T19" fmla="*/ 2147483647 h 36"/>
              <a:gd name="T20" fmla="*/ 2147483647 w 41"/>
              <a:gd name="T21" fmla="*/ 2147483647 h 36"/>
              <a:gd name="T22" fmla="*/ 2147483647 w 41"/>
              <a:gd name="T23" fmla="*/ 2147483647 h 36"/>
              <a:gd name="T24" fmla="*/ 2147483647 w 41"/>
              <a:gd name="T25" fmla="*/ 2147483647 h 36"/>
              <a:gd name="T26" fmla="*/ 2147483647 w 41"/>
              <a:gd name="T27" fmla="*/ 2147483647 h 36"/>
              <a:gd name="T28" fmla="*/ 2147483647 w 41"/>
              <a:gd name="T29" fmla="*/ 2147483647 h 36"/>
              <a:gd name="T30" fmla="*/ 2147483647 w 41"/>
              <a:gd name="T31" fmla="*/ 2147483647 h 36"/>
              <a:gd name="T32" fmla="*/ 0 w 41"/>
              <a:gd name="T33" fmla="*/ 2147483647 h 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1"/>
              <a:gd name="T52" fmla="*/ 0 h 36"/>
              <a:gd name="T53" fmla="*/ 41 w 41"/>
              <a:gd name="T54" fmla="*/ 36 h 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1" h="36">
                <a:moveTo>
                  <a:pt x="0" y="36"/>
                </a:moveTo>
                <a:lnTo>
                  <a:pt x="4" y="31"/>
                </a:lnTo>
                <a:lnTo>
                  <a:pt x="8" y="25"/>
                </a:lnTo>
                <a:lnTo>
                  <a:pt x="14" y="18"/>
                </a:lnTo>
                <a:lnTo>
                  <a:pt x="20" y="12"/>
                </a:lnTo>
                <a:lnTo>
                  <a:pt x="27" y="6"/>
                </a:lnTo>
                <a:lnTo>
                  <a:pt x="33" y="2"/>
                </a:lnTo>
                <a:lnTo>
                  <a:pt x="37" y="0"/>
                </a:lnTo>
                <a:lnTo>
                  <a:pt x="41" y="1"/>
                </a:lnTo>
                <a:lnTo>
                  <a:pt x="41" y="4"/>
                </a:lnTo>
                <a:lnTo>
                  <a:pt x="38" y="8"/>
                </a:lnTo>
                <a:lnTo>
                  <a:pt x="33" y="13"/>
                </a:lnTo>
                <a:lnTo>
                  <a:pt x="24" y="18"/>
                </a:lnTo>
                <a:lnTo>
                  <a:pt x="18" y="24"/>
                </a:lnTo>
                <a:lnTo>
                  <a:pt x="10" y="29"/>
                </a:lnTo>
                <a:lnTo>
                  <a:pt x="4" y="33"/>
                </a:lnTo>
                <a:lnTo>
                  <a:pt x="0" y="36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65" name="Freeform 139"/>
          <p:cNvSpPr>
            <a:spLocks/>
          </p:cNvSpPr>
          <p:nvPr/>
        </p:nvSpPr>
        <p:spPr bwMode="auto">
          <a:xfrm>
            <a:off x="8678863" y="3970338"/>
            <a:ext cx="52387" cy="19050"/>
          </a:xfrm>
          <a:custGeom>
            <a:avLst/>
            <a:gdLst>
              <a:gd name="T0" fmla="*/ 0 w 66"/>
              <a:gd name="T1" fmla="*/ 2147483647 h 12"/>
              <a:gd name="T2" fmla="*/ 2147483647 w 66"/>
              <a:gd name="T3" fmla="*/ 2147483647 h 12"/>
              <a:gd name="T4" fmla="*/ 2147483647 w 66"/>
              <a:gd name="T5" fmla="*/ 0 h 12"/>
              <a:gd name="T6" fmla="*/ 2147483647 w 66"/>
              <a:gd name="T7" fmla="*/ 0 h 12"/>
              <a:gd name="T8" fmla="*/ 2147483647 w 66"/>
              <a:gd name="T9" fmla="*/ 0 h 12"/>
              <a:gd name="T10" fmla="*/ 2147483647 w 66"/>
              <a:gd name="T11" fmla="*/ 0 h 12"/>
              <a:gd name="T12" fmla="*/ 2147483647 w 66"/>
              <a:gd name="T13" fmla="*/ 2147483647 h 12"/>
              <a:gd name="T14" fmla="*/ 2147483647 w 66"/>
              <a:gd name="T15" fmla="*/ 2147483647 h 12"/>
              <a:gd name="T16" fmla="*/ 2147483647 w 66"/>
              <a:gd name="T17" fmla="*/ 2147483647 h 12"/>
              <a:gd name="T18" fmla="*/ 2147483647 w 66"/>
              <a:gd name="T19" fmla="*/ 2147483647 h 12"/>
              <a:gd name="T20" fmla="*/ 2147483647 w 66"/>
              <a:gd name="T21" fmla="*/ 2147483647 h 12"/>
              <a:gd name="T22" fmla="*/ 2147483647 w 66"/>
              <a:gd name="T23" fmla="*/ 2147483647 h 12"/>
              <a:gd name="T24" fmla="*/ 2147483647 w 66"/>
              <a:gd name="T25" fmla="*/ 2147483647 h 12"/>
              <a:gd name="T26" fmla="*/ 2147483647 w 66"/>
              <a:gd name="T27" fmla="*/ 2147483647 h 12"/>
              <a:gd name="T28" fmla="*/ 2147483647 w 66"/>
              <a:gd name="T29" fmla="*/ 2147483647 h 12"/>
              <a:gd name="T30" fmla="*/ 2147483647 w 66"/>
              <a:gd name="T31" fmla="*/ 2147483647 h 12"/>
              <a:gd name="T32" fmla="*/ 0 w 66"/>
              <a:gd name="T33" fmla="*/ 2147483647 h 1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6"/>
              <a:gd name="T52" fmla="*/ 0 h 12"/>
              <a:gd name="T53" fmla="*/ 66 w 66"/>
              <a:gd name="T54" fmla="*/ 12 h 1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6" h="12">
                <a:moveTo>
                  <a:pt x="0" y="1"/>
                </a:moveTo>
                <a:lnTo>
                  <a:pt x="8" y="1"/>
                </a:lnTo>
                <a:lnTo>
                  <a:pt x="17" y="0"/>
                </a:lnTo>
                <a:lnTo>
                  <a:pt x="28" y="0"/>
                </a:lnTo>
                <a:lnTo>
                  <a:pt x="39" y="0"/>
                </a:lnTo>
                <a:lnTo>
                  <a:pt x="48" y="0"/>
                </a:lnTo>
                <a:lnTo>
                  <a:pt x="57" y="2"/>
                </a:lnTo>
                <a:lnTo>
                  <a:pt x="63" y="4"/>
                </a:lnTo>
                <a:lnTo>
                  <a:pt x="66" y="7"/>
                </a:lnTo>
                <a:lnTo>
                  <a:pt x="64" y="11"/>
                </a:lnTo>
                <a:lnTo>
                  <a:pt x="57" y="12"/>
                </a:lnTo>
                <a:lnTo>
                  <a:pt x="49" y="11"/>
                </a:lnTo>
                <a:lnTo>
                  <a:pt x="39" y="8"/>
                </a:lnTo>
                <a:lnTo>
                  <a:pt x="28" y="6"/>
                </a:lnTo>
                <a:lnTo>
                  <a:pt x="17" y="4"/>
                </a:lnTo>
                <a:lnTo>
                  <a:pt x="8" y="2"/>
                </a:lnTo>
                <a:lnTo>
                  <a:pt x="0" y="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66" name="Freeform 140"/>
          <p:cNvSpPr>
            <a:spLocks/>
          </p:cNvSpPr>
          <p:nvPr/>
        </p:nvSpPr>
        <p:spPr bwMode="auto">
          <a:xfrm>
            <a:off x="8670925" y="3992563"/>
            <a:ext cx="50800" cy="26987"/>
          </a:xfrm>
          <a:custGeom>
            <a:avLst/>
            <a:gdLst>
              <a:gd name="T0" fmla="*/ 0 w 64"/>
              <a:gd name="T1" fmla="*/ 0 h 17"/>
              <a:gd name="T2" fmla="*/ 2147483647 w 64"/>
              <a:gd name="T3" fmla="*/ 0 h 17"/>
              <a:gd name="T4" fmla="*/ 2147483647 w 64"/>
              <a:gd name="T5" fmla="*/ 2147483647 h 17"/>
              <a:gd name="T6" fmla="*/ 2147483647 w 64"/>
              <a:gd name="T7" fmla="*/ 2147483647 h 17"/>
              <a:gd name="T8" fmla="*/ 2147483647 w 64"/>
              <a:gd name="T9" fmla="*/ 2147483647 h 17"/>
              <a:gd name="T10" fmla="*/ 2147483647 w 64"/>
              <a:gd name="T11" fmla="*/ 2147483647 h 17"/>
              <a:gd name="T12" fmla="*/ 2147483647 w 64"/>
              <a:gd name="T13" fmla="*/ 2147483647 h 17"/>
              <a:gd name="T14" fmla="*/ 2147483647 w 64"/>
              <a:gd name="T15" fmla="*/ 2147483647 h 17"/>
              <a:gd name="T16" fmla="*/ 2147483647 w 64"/>
              <a:gd name="T17" fmla="*/ 2147483647 h 17"/>
              <a:gd name="T18" fmla="*/ 2147483647 w 64"/>
              <a:gd name="T19" fmla="*/ 2147483647 h 17"/>
              <a:gd name="T20" fmla="*/ 2147483647 w 64"/>
              <a:gd name="T21" fmla="*/ 2147483647 h 17"/>
              <a:gd name="T22" fmla="*/ 2147483647 w 64"/>
              <a:gd name="T23" fmla="*/ 2147483647 h 17"/>
              <a:gd name="T24" fmla="*/ 2147483647 w 64"/>
              <a:gd name="T25" fmla="*/ 2147483647 h 17"/>
              <a:gd name="T26" fmla="*/ 2147483647 w 64"/>
              <a:gd name="T27" fmla="*/ 2147483647 h 17"/>
              <a:gd name="T28" fmla="*/ 2147483647 w 64"/>
              <a:gd name="T29" fmla="*/ 2147483647 h 17"/>
              <a:gd name="T30" fmla="*/ 2147483647 w 64"/>
              <a:gd name="T31" fmla="*/ 2147483647 h 17"/>
              <a:gd name="T32" fmla="*/ 0 w 64"/>
              <a:gd name="T33" fmla="*/ 0 h 1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4"/>
              <a:gd name="T52" fmla="*/ 0 h 17"/>
              <a:gd name="T53" fmla="*/ 64 w 64"/>
              <a:gd name="T54" fmla="*/ 17 h 1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4" h="17">
                <a:moveTo>
                  <a:pt x="0" y="0"/>
                </a:moveTo>
                <a:lnTo>
                  <a:pt x="7" y="0"/>
                </a:lnTo>
                <a:lnTo>
                  <a:pt x="16" y="1"/>
                </a:lnTo>
                <a:lnTo>
                  <a:pt x="26" y="2"/>
                </a:lnTo>
                <a:lnTo>
                  <a:pt x="36" y="4"/>
                </a:lnTo>
                <a:lnTo>
                  <a:pt x="47" y="6"/>
                </a:lnTo>
                <a:lnTo>
                  <a:pt x="55" y="8"/>
                </a:lnTo>
                <a:lnTo>
                  <a:pt x="62" y="11"/>
                </a:lnTo>
                <a:lnTo>
                  <a:pt x="64" y="15"/>
                </a:lnTo>
                <a:lnTo>
                  <a:pt x="62" y="17"/>
                </a:lnTo>
                <a:lnTo>
                  <a:pt x="56" y="17"/>
                </a:lnTo>
                <a:lnTo>
                  <a:pt x="47" y="15"/>
                </a:lnTo>
                <a:lnTo>
                  <a:pt x="36" y="12"/>
                </a:lnTo>
                <a:lnTo>
                  <a:pt x="24" y="9"/>
                </a:lnTo>
                <a:lnTo>
                  <a:pt x="14" y="5"/>
                </a:lnTo>
                <a:lnTo>
                  <a:pt x="6" y="2"/>
                </a:lnTo>
                <a:lnTo>
                  <a:pt x="0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67" name="Freeform 141"/>
          <p:cNvSpPr>
            <a:spLocks/>
          </p:cNvSpPr>
          <p:nvPr/>
        </p:nvSpPr>
        <p:spPr bwMode="auto">
          <a:xfrm>
            <a:off x="8696325" y="3929063"/>
            <a:ext cx="49213" cy="19050"/>
          </a:xfrm>
          <a:custGeom>
            <a:avLst/>
            <a:gdLst>
              <a:gd name="T0" fmla="*/ 0 w 63"/>
              <a:gd name="T1" fmla="*/ 2147483647 h 12"/>
              <a:gd name="T2" fmla="*/ 2147483647 w 63"/>
              <a:gd name="T3" fmla="*/ 2147483647 h 12"/>
              <a:gd name="T4" fmla="*/ 2147483647 w 63"/>
              <a:gd name="T5" fmla="*/ 2147483647 h 12"/>
              <a:gd name="T6" fmla="*/ 2147483647 w 63"/>
              <a:gd name="T7" fmla="*/ 2147483647 h 12"/>
              <a:gd name="T8" fmla="*/ 2147483647 w 63"/>
              <a:gd name="T9" fmla="*/ 0 h 12"/>
              <a:gd name="T10" fmla="*/ 2147483647 w 63"/>
              <a:gd name="T11" fmla="*/ 2147483647 h 12"/>
              <a:gd name="T12" fmla="*/ 2147483647 w 63"/>
              <a:gd name="T13" fmla="*/ 2147483647 h 12"/>
              <a:gd name="T14" fmla="*/ 2147483647 w 63"/>
              <a:gd name="T15" fmla="*/ 2147483647 h 12"/>
              <a:gd name="T16" fmla="*/ 2147483647 w 63"/>
              <a:gd name="T17" fmla="*/ 2147483647 h 12"/>
              <a:gd name="T18" fmla="*/ 2147483647 w 63"/>
              <a:gd name="T19" fmla="*/ 2147483647 h 12"/>
              <a:gd name="T20" fmla="*/ 2147483647 w 63"/>
              <a:gd name="T21" fmla="*/ 2147483647 h 12"/>
              <a:gd name="T22" fmla="*/ 2147483647 w 63"/>
              <a:gd name="T23" fmla="*/ 2147483647 h 12"/>
              <a:gd name="T24" fmla="*/ 2147483647 w 63"/>
              <a:gd name="T25" fmla="*/ 2147483647 h 12"/>
              <a:gd name="T26" fmla="*/ 2147483647 w 63"/>
              <a:gd name="T27" fmla="*/ 2147483647 h 12"/>
              <a:gd name="T28" fmla="*/ 2147483647 w 63"/>
              <a:gd name="T29" fmla="*/ 2147483647 h 12"/>
              <a:gd name="T30" fmla="*/ 2147483647 w 63"/>
              <a:gd name="T31" fmla="*/ 2147483647 h 12"/>
              <a:gd name="T32" fmla="*/ 0 w 63"/>
              <a:gd name="T33" fmla="*/ 2147483647 h 1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3"/>
              <a:gd name="T52" fmla="*/ 0 h 12"/>
              <a:gd name="T53" fmla="*/ 63 w 63"/>
              <a:gd name="T54" fmla="*/ 12 h 1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3" h="12">
                <a:moveTo>
                  <a:pt x="0" y="7"/>
                </a:moveTo>
                <a:lnTo>
                  <a:pt x="3" y="5"/>
                </a:lnTo>
                <a:lnTo>
                  <a:pt x="10" y="3"/>
                </a:lnTo>
                <a:lnTo>
                  <a:pt x="19" y="2"/>
                </a:lnTo>
                <a:lnTo>
                  <a:pt x="30" y="0"/>
                </a:lnTo>
                <a:lnTo>
                  <a:pt x="40" y="2"/>
                </a:lnTo>
                <a:lnTo>
                  <a:pt x="51" y="3"/>
                </a:lnTo>
                <a:lnTo>
                  <a:pt x="59" y="5"/>
                </a:lnTo>
                <a:lnTo>
                  <a:pt x="63" y="8"/>
                </a:lnTo>
                <a:lnTo>
                  <a:pt x="63" y="11"/>
                </a:lnTo>
                <a:lnTo>
                  <a:pt x="59" y="12"/>
                </a:lnTo>
                <a:lnTo>
                  <a:pt x="51" y="12"/>
                </a:lnTo>
                <a:lnTo>
                  <a:pt x="40" y="10"/>
                </a:lnTo>
                <a:lnTo>
                  <a:pt x="30" y="9"/>
                </a:lnTo>
                <a:lnTo>
                  <a:pt x="19" y="8"/>
                </a:lnTo>
                <a:lnTo>
                  <a:pt x="8" y="7"/>
                </a:lnTo>
                <a:lnTo>
                  <a:pt x="0" y="7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68" name="Freeform 142"/>
          <p:cNvSpPr>
            <a:spLocks/>
          </p:cNvSpPr>
          <p:nvPr/>
        </p:nvSpPr>
        <p:spPr bwMode="auto">
          <a:xfrm>
            <a:off x="8702675" y="3884613"/>
            <a:ext cx="57150" cy="23812"/>
          </a:xfrm>
          <a:custGeom>
            <a:avLst/>
            <a:gdLst>
              <a:gd name="T0" fmla="*/ 0 w 74"/>
              <a:gd name="T1" fmla="*/ 2147483647 h 15"/>
              <a:gd name="T2" fmla="*/ 2147483647 w 74"/>
              <a:gd name="T3" fmla="*/ 2147483647 h 15"/>
              <a:gd name="T4" fmla="*/ 2147483647 w 74"/>
              <a:gd name="T5" fmla="*/ 2147483647 h 15"/>
              <a:gd name="T6" fmla="*/ 2147483647 w 74"/>
              <a:gd name="T7" fmla="*/ 2147483647 h 15"/>
              <a:gd name="T8" fmla="*/ 2147483647 w 74"/>
              <a:gd name="T9" fmla="*/ 2147483647 h 15"/>
              <a:gd name="T10" fmla="*/ 2147483647 w 74"/>
              <a:gd name="T11" fmla="*/ 2147483647 h 15"/>
              <a:gd name="T12" fmla="*/ 2147483647 w 74"/>
              <a:gd name="T13" fmla="*/ 0 h 15"/>
              <a:gd name="T14" fmla="*/ 2147483647 w 74"/>
              <a:gd name="T15" fmla="*/ 2147483647 h 15"/>
              <a:gd name="T16" fmla="*/ 2147483647 w 74"/>
              <a:gd name="T17" fmla="*/ 2147483647 h 15"/>
              <a:gd name="T18" fmla="*/ 2147483647 w 74"/>
              <a:gd name="T19" fmla="*/ 2147483647 h 15"/>
              <a:gd name="T20" fmla="*/ 2147483647 w 74"/>
              <a:gd name="T21" fmla="*/ 2147483647 h 15"/>
              <a:gd name="T22" fmla="*/ 2147483647 w 74"/>
              <a:gd name="T23" fmla="*/ 2147483647 h 15"/>
              <a:gd name="T24" fmla="*/ 2147483647 w 74"/>
              <a:gd name="T25" fmla="*/ 2147483647 h 15"/>
              <a:gd name="T26" fmla="*/ 2147483647 w 74"/>
              <a:gd name="T27" fmla="*/ 2147483647 h 15"/>
              <a:gd name="T28" fmla="*/ 2147483647 w 74"/>
              <a:gd name="T29" fmla="*/ 2147483647 h 15"/>
              <a:gd name="T30" fmla="*/ 2147483647 w 74"/>
              <a:gd name="T31" fmla="*/ 2147483647 h 15"/>
              <a:gd name="T32" fmla="*/ 0 w 74"/>
              <a:gd name="T33" fmla="*/ 2147483647 h 1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4"/>
              <a:gd name="T52" fmla="*/ 0 h 15"/>
              <a:gd name="T53" fmla="*/ 74 w 74"/>
              <a:gd name="T54" fmla="*/ 15 h 1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4" h="15">
                <a:moveTo>
                  <a:pt x="0" y="15"/>
                </a:moveTo>
                <a:lnTo>
                  <a:pt x="8" y="12"/>
                </a:lnTo>
                <a:lnTo>
                  <a:pt x="19" y="8"/>
                </a:lnTo>
                <a:lnTo>
                  <a:pt x="31" y="5"/>
                </a:lnTo>
                <a:lnTo>
                  <a:pt x="43" y="2"/>
                </a:lnTo>
                <a:lnTo>
                  <a:pt x="54" y="1"/>
                </a:lnTo>
                <a:lnTo>
                  <a:pt x="63" y="0"/>
                </a:lnTo>
                <a:lnTo>
                  <a:pt x="71" y="1"/>
                </a:lnTo>
                <a:lnTo>
                  <a:pt x="74" y="4"/>
                </a:lnTo>
                <a:lnTo>
                  <a:pt x="73" y="7"/>
                </a:lnTo>
                <a:lnTo>
                  <a:pt x="66" y="10"/>
                </a:lnTo>
                <a:lnTo>
                  <a:pt x="57" y="11"/>
                </a:lnTo>
                <a:lnTo>
                  <a:pt x="45" y="12"/>
                </a:lnTo>
                <a:lnTo>
                  <a:pt x="31" y="13"/>
                </a:lnTo>
                <a:lnTo>
                  <a:pt x="19" y="13"/>
                </a:lnTo>
                <a:lnTo>
                  <a:pt x="8" y="14"/>
                </a:lnTo>
                <a:lnTo>
                  <a:pt x="0" y="15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69" name="Freeform 143"/>
          <p:cNvSpPr>
            <a:spLocks/>
          </p:cNvSpPr>
          <p:nvPr/>
        </p:nvSpPr>
        <p:spPr bwMode="auto">
          <a:xfrm>
            <a:off x="8712200" y="3840163"/>
            <a:ext cx="65088" cy="26987"/>
          </a:xfrm>
          <a:custGeom>
            <a:avLst/>
            <a:gdLst>
              <a:gd name="T0" fmla="*/ 0 w 80"/>
              <a:gd name="T1" fmla="*/ 2147483647 h 17"/>
              <a:gd name="T2" fmla="*/ 2147483647 w 80"/>
              <a:gd name="T3" fmla="*/ 2147483647 h 17"/>
              <a:gd name="T4" fmla="*/ 2147483647 w 80"/>
              <a:gd name="T5" fmla="*/ 2147483647 h 17"/>
              <a:gd name="T6" fmla="*/ 2147483647 w 80"/>
              <a:gd name="T7" fmla="*/ 2147483647 h 17"/>
              <a:gd name="T8" fmla="*/ 2147483647 w 80"/>
              <a:gd name="T9" fmla="*/ 2147483647 h 17"/>
              <a:gd name="T10" fmla="*/ 2147483647 w 80"/>
              <a:gd name="T11" fmla="*/ 2147483647 h 17"/>
              <a:gd name="T12" fmla="*/ 2147483647 w 80"/>
              <a:gd name="T13" fmla="*/ 0 h 17"/>
              <a:gd name="T14" fmla="*/ 2147483647 w 80"/>
              <a:gd name="T15" fmla="*/ 0 h 17"/>
              <a:gd name="T16" fmla="*/ 2147483647 w 80"/>
              <a:gd name="T17" fmla="*/ 2147483647 h 17"/>
              <a:gd name="T18" fmla="*/ 2147483647 w 80"/>
              <a:gd name="T19" fmla="*/ 2147483647 h 17"/>
              <a:gd name="T20" fmla="*/ 2147483647 w 80"/>
              <a:gd name="T21" fmla="*/ 2147483647 h 17"/>
              <a:gd name="T22" fmla="*/ 2147483647 w 80"/>
              <a:gd name="T23" fmla="*/ 2147483647 h 17"/>
              <a:gd name="T24" fmla="*/ 2147483647 w 80"/>
              <a:gd name="T25" fmla="*/ 2147483647 h 17"/>
              <a:gd name="T26" fmla="*/ 2147483647 w 80"/>
              <a:gd name="T27" fmla="*/ 2147483647 h 17"/>
              <a:gd name="T28" fmla="*/ 2147483647 w 80"/>
              <a:gd name="T29" fmla="*/ 2147483647 h 17"/>
              <a:gd name="T30" fmla="*/ 2147483647 w 80"/>
              <a:gd name="T31" fmla="*/ 2147483647 h 17"/>
              <a:gd name="T32" fmla="*/ 0 w 80"/>
              <a:gd name="T33" fmla="*/ 2147483647 h 1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0"/>
              <a:gd name="T52" fmla="*/ 0 h 17"/>
              <a:gd name="T53" fmla="*/ 80 w 80"/>
              <a:gd name="T54" fmla="*/ 17 h 1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0" h="17">
                <a:moveTo>
                  <a:pt x="0" y="17"/>
                </a:moveTo>
                <a:lnTo>
                  <a:pt x="6" y="15"/>
                </a:lnTo>
                <a:lnTo>
                  <a:pt x="18" y="11"/>
                </a:lnTo>
                <a:lnTo>
                  <a:pt x="32" y="7"/>
                </a:lnTo>
                <a:lnTo>
                  <a:pt x="45" y="4"/>
                </a:lnTo>
                <a:lnTo>
                  <a:pt x="59" y="1"/>
                </a:lnTo>
                <a:lnTo>
                  <a:pt x="69" y="0"/>
                </a:lnTo>
                <a:lnTo>
                  <a:pt x="77" y="0"/>
                </a:lnTo>
                <a:lnTo>
                  <a:pt x="80" y="3"/>
                </a:lnTo>
                <a:lnTo>
                  <a:pt x="76" y="7"/>
                </a:lnTo>
                <a:lnTo>
                  <a:pt x="68" y="10"/>
                </a:lnTo>
                <a:lnTo>
                  <a:pt x="56" y="12"/>
                </a:lnTo>
                <a:lnTo>
                  <a:pt x="43" y="14"/>
                </a:lnTo>
                <a:lnTo>
                  <a:pt x="29" y="15"/>
                </a:lnTo>
                <a:lnTo>
                  <a:pt x="16" y="16"/>
                </a:lnTo>
                <a:lnTo>
                  <a:pt x="6" y="16"/>
                </a:lnTo>
                <a:lnTo>
                  <a:pt x="0" y="17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70" name="Freeform 144"/>
          <p:cNvSpPr>
            <a:spLocks/>
          </p:cNvSpPr>
          <p:nvPr/>
        </p:nvSpPr>
        <p:spPr bwMode="auto">
          <a:xfrm>
            <a:off x="8713788" y="3743325"/>
            <a:ext cx="68262" cy="50800"/>
          </a:xfrm>
          <a:custGeom>
            <a:avLst/>
            <a:gdLst>
              <a:gd name="T0" fmla="*/ 0 w 86"/>
              <a:gd name="T1" fmla="*/ 2147483647 h 32"/>
              <a:gd name="T2" fmla="*/ 2147483647 w 86"/>
              <a:gd name="T3" fmla="*/ 2147483647 h 32"/>
              <a:gd name="T4" fmla="*/ 2147483647 w 86"/>
              <a:gd name="T5" fmla="*/ 2147483647 h 32"/>
              <a:gd name="T6" fmla="*/ 2147483647 w 86"/>
              <a:gd name="T7" fmla="*/ 2147483647 h 32"/>
              <a:gd name="T8" fmla="*/ 2147483647 w 86"/>
              <a:gd name="T9" fmla="*/ 2147483647 h 32"/>
              <a:gd name="T10" fmla="*/ 2147483647 w 86"/>
              <a:gd name="T11" fmla="*/ 2147483647 h 32"/>
              <a:gd name="T12" fmla="*/ 2147483647 w 86"/>
              <a:gd name="T13" fmla="*/ 2147483647 h 32"/>
              <a:gd name="T14" fmla="*/ 2147483647 w 86"/>
              <a:gd name="T15" fmla="*/ 0 h 32"/>
              <a:gd name="T16" fmla="*/ 2147483647 w 86"/>
              <a:gd name="T17" fmla="*/ 2147483647 h 32"/>
              <a:gd name="T18" fmla="*/ 2147483647 w 86"/>
              <a:gd name="T19" fmla="*/ 2147483647 h 32"/>
              <a:gd name="T20" fmla="*/ 2147483647 w 86"/>
              <a:gd name="T21" fmla="*/ 2147483647 h 32"/>
              <a:gd name="T22" fmla="*/ 2147483647 w 86"/>
              <a:gd name="T23" fmla="*/ 2147483647 h 32"/>
              <a:gd name="T24" fmla="*/ 2147483647 w 86"/>
              <a:gd name="T25" fmla="*/ 2147483647 h 32"/>
              <a:gd name="T26" fmla="*/ 2147483647 w 86"/>
              <a:gd name="T27" fmla="*/ 2147483647 h 32"/>
              <a:gd name="T28" fmla="*/ 2147483647 w 86"/>
              <a:gd name="T29" fmla="*/ 2147483647 h 32"/>
              <a:gd name="T30" fmla="*/ 2147483647 w 86"/>
              <a:gd name="T31" fmla="*/ 2147483647 h 32"/>
              <a:gd name="T32" fmla="*/ 0 w 86"/>
              <a:gd name="T33" fmla="*/ 2147483647 h 3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6"/>
              <a:gd name="T52" fmla="*/ 0 h 32"/>
              <a:gd name="T53" fmla="*/ 86 w 86"/>
              <a:gd name="T54" fmla="*/ 32 h 3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6" h="32">
                <a:moveTo>
                  <a:pt x="0" y="32"/>
                </a:moveTo>
                <a:lnTo>
                  <a:pt x="8" y="27"/>
                </a:lnTo>
                <a:lnTo>
                  <a:pt x="20" y="21"/>
                </a:lnTo>
                <a:lnTo>
                  <a:pt x="32" y="14"/>
                </a:lnTo>
                <a:lnTo>
                  <a:pt x="47" y="8"/>
                </a:lnTo>
                <a:lnTo>
                  <a:pt x="60" y="4"/>
                </a:lnTo>
                <a:lnTo>
                  <a:pt x="72" y="1"/>
                </a:lnTo>
                <a:lnTo>
                  <a:pt x="82" y="0"/>
                </a:lnTo>
                <a:lnTo>
                  <a:pt x="86" y="2"/>
                </a:lnTo>
                <a:lnTo>
                  <a:pt x="84" y="5"/>
                </a:lnTo>
                <a:lnTo>
                  <a:pt x="76" y="9"/>
                </a:lnTo>
                <a:lnTo>
                  <a:pt x="63" y="13"/>
                </a:lnTo>
                <a:lnTo>
                  <a:pt x="48" y="17"/>
                </a:lnTo>
                <a:lnTo>
                  <a:pt x="32" y="21"/>
                </a:lnTo>
                <a:lnTo>
                  <a:pt x="17" y="25"/>
                </a:lnTo>
                <a:lnTo>
                  <a:pt x="7" y="29"/>
                </a:lnTo>
                <a:lnTo>
                  <a:pt x="0" y="3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71" name="Freeform 145"/>
          <p:cNvSpPr>
            <a:spLocks/>
          </p:cNvSpPr>
          <p:nvPr/>
        </p:nvSpPr>
        <p:spPr bwMode="auto">
          <a:xfrm>
            <a:off x="8709025" y="3649663"/>
            <a:ext cx="63500" cy="60325"/>
          </a:xfrm>
          <a:custGeom>
            <a:avLst/>
            <a:gdLst>
              <a:gd name="T0" fmla="*/ 0 w 79"/>
              <a:gd name="T1" fmla="*/ 2147483647 h 38"/>
              <a:gd name="T2" fmla="*/ 2147483647 w 79"/>
              <a:gd name="T3" fmla="*/ 2147483647 h 38"/>
              <a:gd name="T4" fmla="*/ 2147483647 w 79"/>
              <a:gd name="T5" fmla="*/ 2147483647 h 38"/>
              <a:gd name="T6" fmla="*/ 2147483647 w 79"/>
              <a:gd name="T7" fmla="*/ 2147483647 h 38"/>
              <a:gd name="T8" fmla="*/ 2147483647 w 79"/>
              <a:gd name="T9" fmla="*/ 2147483647 h 38"/>
              <a:gd name="T10" fmla="*/ 2147483647 w 79"/>
              <a:gd name="T11" fmla="*/ 2147483647 h 38"/>
              <a:gd name="T12" fmla="*/ 2147483647 w 79"/>
              <a:gd name="T13" fmla="*/ 2147483647 h 38"/>
              <a:gd name="T14" fmla="*/ 2147483647 w 79"/>
              <a:gd name="T15" fmla="*/ 0 h 38"/>
              <a:gd name="T16" fmla="*/ 2147483647 w 79"/>
              <a:gd name="T17" fmla="*/ 2147483647 h 38"/>
              <a:gd name="T18" fmla="*/ 2147483647 w 79"/>
              <a:gd name="T19" fmla="*/ 2147483647 h 38"/>
              <a:gd name="T20" fmla="*/ 2147483647 w 79"/>
              <a:gd name="T21" fmla="*/ 2147483647 h 38"/>
              <a:gd name="T22" fmla="*/ 2147483647 w 79"/>
              <a:gd name="T23" fmla="*/ 2147483647 h 38"/>
              <a:gd name="T24" fmla="*/ 2147483647 w 79"/>
              <a:gd name="T25" fmla="*/ 2147483647 h 38"/>
              <a:gd name="T26" fmla="*/ 2147483647 w 79"/>
              <a:gd name="T27" fmla="*/ 2147483647 h 38"/>
              <a:gd name="T28" fmla="*/ 2147483647 w 79"/>
              <a:gd name="T29" fmla="*/ 2147483647 h 38"/>
              <a:gd name="T30" fmla="*/ 2147483647 w 79"/>
              <a:gd name="T31" fmla="*/ 2147483647 h 38"/>
              <a:gd name="T32" fmla="*/ 0 w 79"/>
              <a:gd name="T33" fmla="*/ 2147483647 h 3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9"/>
              <a:gd name="T52" fmla="*/ 0 h 38"/>
              <a:gd name="T53" fmla="*/ 79 w 79"/>
              <a:gd name="T54" fmla="*/ 38 h 3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9" h="38">
                <a:moveTo>
                  <a:pt x="0" y="38"/>
                </a:moveTo>
                <a:lnTo>
                  <a:pt x="6" y="34"/>
                </a:lnTo>
                <a:lnTo>
                  <a:pt x="16" y="27"/>
                </a:lnTo>
                <a:lnTo>
                  <a:pt x="28" y="20"/>
                </a:lnTo>
                <a:lnTo>
                  <a:pt x="41" y="13"/>
                </a:lnTo>
                <a:lnTo>
                  <a:pt x="55" y="6"/>
                </a:lnTo>
                <a:lnTo>
                  <a:pt x="65" y="2"/>
                </a:lnTo>
                <a:lnTo>
                  <a:pt x="75" y="0"/>
                </a:lnTo>
                <a:lnTo>
                  <a:pt x="79" y="2"/>
                </a:lnTo>
                <a:lnTo>
                  <a:pt x="77" y="6"/>
                </a:lnTo>
                <a:lnTo>
                  <a:pt x="69" y="12"/>
                </a:lnTo>
                <a:lnTo>
                  <a:pt x="59" y="17"/>
                </a:lnTo>
                <a:lnTo>
                  <a:pt x="44" y="22"/>
                </a:lnTo>
                <a:lnTo>
                  <a:pt x="29" y="27"/>
                </a:lnTo>
                <a:lnTo>
                  <a:pt x="16" y="32"/>
                </a:lnTo>
                <a:lnTo>
                  <a:pt x="5" y="35"/>
                </a:lnTo>
                <a:lnTo>
                  <a:pt x="0" y="38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72" name="Freeform 146"/>
          <p:cNvSpPr>
            <a:spLocks/>
          </p:cNvSpPr>
          <p:nvPr/>
        </p:nvSpPr>
        <p:spPr bwMode="auto">
          <a:xfrm>
            <a:off x="8715375" y="3781425"/>
            <a:ext cx="58738" cy="50800"/>
          </a:xfrm>
          <a:custGeom>
            <a:avLst/>
            <a:gdLst>
              <a:gd name="T0" fmla="*/ 0 w 72"/>
              <a:gd name="T1" fmla="*/ 2147483647 h 32"/>
              <a:gd name="T2" fmla="*/ 2147483647 w 72"/>
              <a:gd name="T3" fmla="*/ 2147483647 h 32"/>
              <a:gd name="T4" fmla="*/ 2147483647 w 72"/>
              <a:gd name="T5" fmla="*/ 2147483647 h 32"/>
              <a:gd name="T6" fmla="*/ 2147483647 w 72"/>
              <a:gd name="T7" fmla="*/ 2147483647 h 32"/>
              <a:gd name="T8" fmla="*/ 2147483647 w 72"/>
              <a:gd name="T9" fmla="*/ 2147483647 h 32"/>
              <a:gd name="T10" fmla="*/ 2147483647 w 72"/>
              <a:gd name="T11" fmla="*/ 2147483647 h 32"/>
              <a:gd name="T12" fmla="*/ 2147483647 w 72"/>
              <a:gd name="T13" fmla="*/ 2147483647 h 32"/>
              <a:gd name="T14" fmla="*/ 2147483647 w 72"/>
              <a:gd name="T15" fmla="*/ 0 h 32"/>
              <a:gd name="T16" fmla="*/ 2147483647 w 72"/>
              <a:gd name="T17" fmla="*/ 2147483647 h 32"/>
              <a:gd name="T18" fmla="*/ 2147483647 w 72"/>
              <a:gd name="T19" fmla="*/ 2147483647 h 32"/>
              <a:gd name="T20" fmla="*/ 2147483647 w 72"/>
              <a:gd name="T21" fmla="*/ 2147483647 h 32"/>
              <a:gd name="T22" fmla="*/ 2147483647 w 72"/>
              <a:gd name="T23" fmla="*/ 2147483647 h 32"/>
              <a:gd name="T24" fmla="*/ 2147483647 w 72"/>
              <a:gd name="T25" fmla="*/ 2147483647 h 32"/>
              <a:gd name="T26" fmla="*/ 2147483647 w 72"/>
              <a:gd name="T27" fmla="*/ 2147483647 h 32"/>
              <a:gd name="T28" fmla="*/ 2147483647 w 72"/>
              <a:gd name="T29" fmla="*/ 2147483647 h 32"/>
              <a:gd name="T30" fmla="*/ 2147483647 w 72"/>
              <a:gd name="T31" fmla="*/ 2147483647 h 32"/>
              <a:gd name="T32" fmla="*/ 0 w 72"/>
              <a:gd name="T33" fmla="*/ 2147483647 h 3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2"/>
              <a:gd name="T52" fmla="*/ 0 h 32"/>
              <a:gd name="T53" fmla="*/ 72 w 72"/>
              <a:gd name="T54" fmla="*/ 32 h 3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2" h="32">
                <a:moveTo>
                  <a:pt x="0" y="32"/>
                </a:moveTo>
                <a:lnTo>
                  <a:pt x="6" y="28"/>
                </a:lnTo>
                <a:lnTo>
                  <a:pt x="16" y="22"/>
                </a:lnTo>
                <a:lnTo>
                  <a:pt x="28" y="15"/>
                </a:lnTo>
                <a:lnTo>
                  <a:pt x="40" y="9"/>
                </a:lnTo>
                <a:lnTo>
                  <a:pt x="52" y="4"/>
                </a:lnTo>
                <a:lnTo>
                  <a:pt x="61" y="1"/>
                </a:lnTo>
                <a:lnTo>
                  <a:pt x="69" y="0"/>
                </a:lnTo>
                <a:lnTo>
                  <a:pt x="72" y="2"/>
                </a:lnTo>
                <a:lnTo>
                  <a:pt x="69" y="7"/>
                </a:lnTo>
                <a:lnTo>
                  <a:pt x="63" y="11"/>
                </a:lnTo>
                <a:lnTo>
                  <a:pt x="52" y="15"/>
                </a:lnTo>
                <a:lnTo>
                  <a:pt x="40" y="19"/>
                </a:lnTo>
                <a:lnTo>
                  <a:pt x="27" y="23"/>
                </a:lnTo>
                <a:lnTo>
                  <a:pt x="14" y="27"/>
                </a:lnTo>
                <a:lnTo>
                  <a:pt x="5" y="30"/>
                </a:lnTo>
                <a:lnTo>
                  <a:pt x="0" y="3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73" name="Freeform 147"/>
          <p:cNvSpPr>
            <a:spLocks/>
          </p:cNvSpPr>
          <p:nvPr/>
        </p:nvSpPr>
        <p:spPr bwMode="auto">
          <a:xfrm>
            <a:off x="8639175" y="3744913"/>
            <a:ext cx="80963" cy="82550"/>
          </a:xfrm>
          <a:custGeom>
            <a:avLst/>
            <a:gdLst>
              <a:gd name="T0" fmla="*/ 0 w 103"/>
              <a:gd name="T1" fmla="*/ 2147483647 h 52"/>
              <a:gd name="T2" fmla="*/ 2147483647 w 103"/>
              <a:gd name="T3" fmla="*/ 0 h 52"/>
              <a:gd name="T4" fmla="*/ 2147483647 w 103"/>
              <a:gd name="T5" fmla="*/ 2147483647 h 52"/>
              <a:gd name="T6" fmla="*/ 2147483647 w 103"/>
              <a:gd name="T7" fmla="*/ 2147483647 h 52"/>
              <a:gd name="T8" fmla="*/ 2147483647 w 103"/>
              <a:gd name="T9" fmla="*/ 2147483647 h 52"/>
              <a:gd name="T10" fmla="*/ 2147483647 w 103"/>
              <a:gd name="T11" fmla="*/ 2147483647 h 52"/>
              <a:gd name="T12" fmla="*/ 2147483647 w 103"/>
              <a:gd name="T13" fmla="*/ 2147483647 h 52"/>
              <a:gd name="T14" fmla="*/ 2147483647 w 103"/>
              <a:gd name="T15" fmla="*/ 2147483647 h 52"/>
              <a:gd name="T16" fmla="*/ 2147483647 w 103"/>
              <a:gd name="T17" fmla="*/ 2147483647 h 52"/>
              <a:gd name="T18" fmla="*/ 2147483647 w 103"/>
              <a:gd name="T19" fmla="*/ 2147483647 h 52"/>
              <a:gd name="T20" fmla="*/ 2147483647 w 103"/>
              <a:gd name="T21" fmla="*/ 2147483647 h 52"/>
              <a:gd name="T22" fmla="*/ 2147483647 w 103"/>
              <a:gd name="T23" fmla="*/ 2147483647 h 52"/>
              <a:gd name="T24" fmla="*/ 2147483647 w 103"/>
              <a:gd name="T25" fmla="*/ 2147483647 h 52"/>
              <a:gd name="T26" fmla="*/ 2147483647 w 103"/>
              <a:gd name="T27" fmla="*/ 2147483647 h 52"/>
              <a:gd name="T28" fmla="*/ 2147483647 w 103"/>
              <a:gd name="T29" fmla="*/ 2147483647 h 52"/>
              <a:gd name="T30" fmla="*/ 2147483647 w 103"/>
              <a:gd name="T31" fmla="*/ 2147483647 h 52"/>
              <a:gd name="T32" fmla="*/ 0 w 103"/>
              <a:gd name="T33" fmla="*/ 2147483647 h 5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03"/>
              <a:gd name="T52" fmla="*/ 0 h 52"/>
              <a:gd name="T53" fmla="*/ 103 w 103"/>
              <a:gd name="T54" fmla="*/ 52 h 5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03" h="52">
                <a:moveTo>
                  <a:pt x="0" y="1"/>
                </a:moveTo>
                <a:lnTo>
                  <a:pt x="5" y="0"/>
                </a:lnTo>
                <a:lnTo>
                  <a:pt x="17" y="2"/>
                </a:lnTo>
                <a:lnTo>
                  <a:pt x="32" y="7"/>
                </a:lnTo>
                <a:lnTo>
                  <a:pt x="50" y="16"/>
                </a:lnTo>
                <a:lnTo>
                  <a:pt x="67" y="24"/>
                </a:lnTo>
                <a:lnTo>
                  <a:pt x="83" y="33"/>
                </a:lnTo>
                <a:lnTo>
                  <a:pt x="96" y="43"/>
                </a:lnTo>
                <a:lnTo>
                  <a:pt x="103" y="52"/>
                </a:lnTo>
                <a:lnTo>
                  <a:pt x="95" y="48"/>
                </a:lnTo>
                <a:lnTo>
                  <a:pt x="82" y="42"/>
                </a:lnTo>
                <a:lnTo>
                  <a:pt x="64" y="35"/>
                </a:lnTo>
                <a:lnTo>
                  <a:pt x="46" y="27"/>
                </a:lnTo>
                <a:lnTo>
                  <a:pt x="28" y="19"/>
                </a:lnTo>
                <a:lnTo>
                  <a:pt x="13" y="10"/>
                </a:lnTo>
                <a:lnTo>
                  <a:pt x="3" y="4"/>
                </a:lnTo>
                <a:lnTo>
                  <a:pt x="0" y="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74" name="Freeform 148"/>
          <p:cNvSpPr>
            <a:spLocks/>
          </p:cNvSpPr>
          <p:nvPr/>
        </p:nvSpPr>
        <p:spPr bwMode="auto">
          <a:xfrm>
            <a:off x="8653463" y="3690938"/>
            <a:ext cx="63500" cy="69850"/>
          </a:xfrm>
          <a:custGeom>
            <a:avLst/>
            <a:gdLst>
              <a:gd name="T0" fmla="*/ 0 w 80"/>
              <a:gd name="T1" fmla="*/ 0 h 44"/>
              <a:gd name="T2" fmla="*/ 2147483647 w 80"/>
              <a:gd name="T3" fmla="*/ 0 h 44"/>
              <a:gd name="T4" fmla="*/ 2147483647 w 80"/>
              <a:gd name="T5" fmla="*/ 2147483647 h 44"/>
              <a:gd name="T6" fmla="*/ 2147483647 w 80"/>
              <a:gd name="T7" fmla="*/ 2147483647 h 44"/>
              <a:gd name="T8" fmla="*/ 2147483647 w 80"/>
              <a:gd name="T9" fmla="*/ 2147483647 h 44"/>
              <a:gd name="T10" fmla="*/ 2147483647 w 80"/>
              <a:gd name="T11" fmla="*/ 2147483647 h 44"/>
              <a:gd name="T12" fmla="*/ 2147483647 w 80"/>
              <a:gd name="T13" fmla="*/ 2147483647 h 44"/>
              <a:gd name="T14" fmla="*/ 2147483647 w 80"/>
              <a:gd name="T15" fmla="*/ 2147483647 h 44"/>
              <a:gd name="T16" fmla="*/ 2147483647 w 80"/>
              <a:gd name="T17" fmla="*/ 2147483647 h 44"/>
              <a:gd name="T18" fmla="*/ 2147483647 w 80"/>
              <a:gd name="T19" fmla="*/ 2147483647 h 44"/>
              <a:gd name="T20" fmla="*/ 2147483647 w 80"/>
              <a:gd name="T21" fmla="*/ 2147483647 h 44"/>
              <a:gd name="T22" fmla="*/ 2147483647 w 80"/>
              <a:gd name="T23" fmla="*/ 2147483647 h 44"/>
              <a:gd name="T24" fmla="*/ 2147483647 w 80"/>
              <a:gd name="T25" fmla="*/ 2147483647 h 44"/>
              <a:gd name="T26" fmla="*/ 2147483647 w 80"/>
              <a:gd name="T27" fmla="*/ 2147483647 h 44"/>
              <a:gd name="T28" fmla="*/ 2147483647 w 80"/>
              <a:gd name="T29" fmla="*/ 2147483647 h 44"/>
              <a:gd name="T30" fmla="*/ 2147483647 w 80"/>
              <a:gd name="T31" fmla="*/ 2147483647 h 44"/>
              <a:gd name="T32" fmla="*/ 0 w 80"/>
              <a:gd name="T33" fmla="*/ 0 h 4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0"/>
              <a:gd name="T52" fmla="*/ 0 h 44"/>
              <a:gd name="T53" fmla="*/ 80 w 80"/>
              <a:gd name="T54" fmla="*/ 44 h 4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0" h="44">
                <a:moveTo>
                  <a:pt x="0" y="0"/>
                </a:moveTo>
                <a:lnTo>
                  <a:pt x="4" y="0"/>
                </a:lnTo>
                <a:lnTo>
                  <a:pt x="12" y="2"/>
                </a:lnTo>
                <a:lnTo>
                  <a:pt x="24" y="6"/>
                </a:lnTo>
                <a:lnTo>
                  <a:pt x="37" y="11"/>
                </a:lnTo>
                <a:lnTo>
                  <a:pt x="51" y="19"/>
                </a:lnTo>
                <a:lnTo>
                  <a:pt x="63" y="27"/>
                </a:lnTo>
                <a:lnTo>
                  <a:pt x="73" y="35"/>
                </a:lnTo>
                <a:lnTo>
                  <a:pt x="80" y="44"/>
                </a:lnTo>
                <a:lnTo>
                  <a:pt x="72" y="39"/>
                </a:lnTo>
                <a:lnTo>
                  <a:pt x="60" y="33"/>
                </a:lnTo>
                <a:lnTo>
                  <a:pt x="47" y="26"/>
                </a:lnTo>
                <a:lnTo>
                  <a:pt x="32" y="19"/>
                </a:lnTo>
                <a:lnTo>
                  <a:pt x="20" y="12"/>
                </a:lnTo>
                <a:lnTo>
                  <a:pt x="9" y="7"/>
                </a:lnTo>
                <a:lnTo>
                  <a:pt x="1" y="3"/>
                </a:lnTo>
                <a:lnTo>
                  <a:pt x="0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75" name="Freeform 149"/>
          <p:cNvSpPr>
            <a:spLocks/>
          </p:cNvSpPr>
          <p:nvPr/>
        </p:nvSpPr>
        <p:spPr bwMode="auto">
          <a:xfrm>
            <a:off x="8712200" y="3692525"/>
            <a:ext cx="65088" cy="60325"/>
          </a:xfrm>
          <a:custGeom>
            <a:avLst/>
            <a:gdLst>
              <a:gd name="T0" fmla="*/ 0 w 80"/>
              <a:gd name="T1" fmla="*/ 2147483647 h 38"/>
              <a:gd name="T2" fmla="*/ 2147483647 w 80"/>
              <a:gd name="T3" fmla="*/ 2147483647 h 38"/>
              <a:gd name="T4" fmla="*/ 2147483647 w 80"/>
              <a:gd name="T5" fmla="*/ 2147483647 h 38"/>
              <a:gd name="T6" fmla="*/ 2147483647 w 80"/>
              <a:gd name="T7" fmla="*/ 2147483647 h 38"/>
              <a:gd name="T8" fmla="*/ 2147483647 w 80"/>
              <a:gd name="T9" fmla="*/ 2147483647 h 38"/>
              <a:gd name="T10" fmla="*/ 2147483647 w 80"/>
              <a:gd name="T11" fmla="*/ 2147483647 h 38"/>
              <a:gd name="T12" fmla="*/ 2147483647 w 80"/>
              <a:gd name="T13" fmla="*/ 2147483647 h 38"/>
              <a:gd name="T14" fmla="*/ 2147483647 w 80"/>
              <a:gd name="T15" fmla="*/ 0 h 38"/>
              <a:gd name="T16" fmla="*/ 2147483647 w 80"/>
              <a:gd name="T17" fmla="*/ 2147483647 h 38"/>
              <a:gd name="T18" fmla="*/ 2147483647 w 80"/>
              <a:gd name="T19" fmla="*/ 2147483647 h 38"/>
              <a:gd name="T20" fmla="*/ 2147483647 w 80"/>
              <a:gd name="T21" fmla="*/ 2147483647 h 38"/>
              <a:gd name="T22" fmla="*/ 2147483647 w 80"/>
              <a:gd name="T23" fmla="*/ 2147483647 h 38"/>
              <a:gd name="T24" fmla="*/ 2147483647 w 80"/>
              <a:gd name="T25" fmla="*/ 2147483647 h 38"/>
              <a:gd name="T26" fmla="*/ 2147483647 w 80"/>
              <a:gd name="T27" fmla="*/ 2147483647 h 38"/>
              <a:gd name="T28" fmla="*/ 2147483647 w 80"/>
              <a:gd name="T29" fmla="*/ 2147483647 h 38"/>
              <a:gd name="T30" fmla="*/ 2147483647 w 80"/>
              <a:gd name="T31" fmla="*/ 2147483647 h 38"/>
              <a:gd name="T32" fmla="*/ 0 w 80"/>
              <a:gd name="T33" fmla="*/ 2147483647 h 3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0"/>
              <a:gd name="T52" fmla="*/ 0 h 38"/>
              <a:gd name="T53" fmla="*/ 80 w 80"/>
              <a:gd name="T54" fmla="*/ 38 h 3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0" h="38">
                <a:moveTo>
                  <a:pt x="0" y="38"/>
                </a:moveTo>
                <a:lnTo>
                  <a:pt x="6" y="33"/>
                </a:lnTo>
                <a:lnTo>
                  <a:pt x="16" y="27"/>
                </a:lnTo>
                <a:lnTo>
                  <a:pt x="29" y="20"/>
                </a:lnTo>
                <a:lnTo>
                  <a:pt x="43" y="12"/>
                </a:lnTo>
                <a:lnTo>
                  <a:pt x="55" y="6"/>
                </a:lnTo>
                <a:lnTo>
                  <a:pt x="67" y="2"/>
                </a:lnTo>
                <a:lnTo>
                  <a:pt x="75" y="0"/>
                </a:lnTo>
                <a:lnTo>
                  <a:pt x="80" y="2"/>
                </a:lnTo>
                <a:lnTo>
                  <a:pt x="79" y="6"/>
                </a:lnTo>
                <a:lnTo>
                  <a:pt x="71" y="11"/>
                </a:lnTo>
                <a:lnTo>
                  <a:pt x="59" y="17"/>
                </a:lnTo>
                <a:lnTo>
                  <a:pt x="44" y="22"/>
                </a:lnTo>
                <a:lnTo>
                  <a:pt x="29" y="26"/>
                </a:lnTo>
                <a:lnTo>
                  <a:pt x="16" y="31"/>
                </a:lnTo>
                <a:lnTo>
                  <a:pt x="5" y="35"/>
                </a:lnTo>
                <a:lnTo>
                  <a:pt x="0" y="38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76" name="Freeform 150"/>
          <p:cNvSpPr>
            <a:spLocks/>
          </p:cNvSpPr>
          <p:nvPr/>
        </p:nvSpPr>
        <p:spPr bwMode="auto">
          <a:xfrm>
            <a:off x="7378700" y="6502400"/>
            <a:ext cx="276225" cy="165100"/>
          </a:xfrm>
          <a:custGeom>
            <a:avLst/>
            <a:gdLst>
              <a:gd name="T0" fmla="*/ 2147483647 w 350"/>
              <a:gd name="T1" fmla="*/ 2147483647 h 104"/>
              <a:gd name="T2" fmla="*/ 2147483647 w 350"/>
              <a:gd name="T3" fmla="*/ 2147483647 h 104"/>
              <a:gd name="T4" fmla="*/ 2147483647 w 350"/>
              <a:gd name="T5" fmla="*/ 2147483647 h 104"/>
              <a:gd name="T6" fmla="*/ 2147483647 w 350"/>
              <a:gd name="T7" fmla="*/ 2147483647 h 104"/>
              <a:gd name="T8" fmla="*/ 2147483647 w 350"/>
              <a:gd name="T9" fmla="*/ 2147483647 h 104"/>
              <a:gd name="T10" fmla="*/ 2147483647 w 350"/>
              <a:gd name="T11" fmla="*/ 2147483647 h 104"/>
              <a:gd name="T12" fmla="*/ 2147483647 w 350"/>
              <a:gd name="T13" fmla="*/ 2147483647 h 104"/>
              <a:gd name="T14" fmla="*/ 2147483647 w 350"/>
              <a:gd name="T15" fmla="*/ 2147483647 h 104"/>
              <a:gd name="T16" fmla="*/ 2147483647 w 350"/>
              <a:gd name="T17" fmla="*/ 2147483647 h 104"/>
              <a:gd name="T18" fmla="*/ 2147483647 w 350"/>
              <a:gd name="T19" fmla="*/ 2147483647 h 104"/>
              <a:gd name="T20" fmla="*/ 2147483647 w 350"/>
              <a:gd name="T21" fmla="*/ 2147483647 h 104"/>
              <a:gd name="T22" fmla="*/ 2147483647 w 350"/>
              <a:gd name="T23" fmla="*/ 2147483647 h 104"/>
              <a:gd name="T24" fmla="*/ 2147483647 w 350"/>
              <a:gd name="T25" fmla="*/ 2147483647 h 104"/>
              <a:gd name="T26" fmla="*/ 2147483647 w 350"/>
              <a:gd name="T27" fmla="*/ 2147483647 h 104"/>
              <a:gd name="T28" fmla="*/ 2147483647 w 350"/>
              <a:gd name="T29" fmla="*/ 2147483647 h 104"/>
              <a:gd name="T30" fmla="*/ 2147483647 w 350"/>
              <a:gd name="T31" fmla="*/ 2147483647 h 104"/>
              <a:gd name="T32" fmla="*/ 2147483647 w 350"/>
              <a:gd name="T33" fmla="*/ 2147483647 h 104"/>
              <a:gd name="T34" fmla="*/ 2147483647 w 350"/>
              <a:gd name="T35" fmla="*/ 2147483647 h 104"/>
              <a:gd name="T36" fmla="*/ 2147483647 w 350"/>
              <a:gd name="T37" fmla="*/ 2147483647 h 104"/>
              <a:gd name="T38" fmla="*/ 2147483647 w 350"/>
              <a:gd name="T39" fmla="*/ 2147483647 h 104"/>
              <a:gd name="T40" fmla="*/ 0 w 350"/>
              <a:gd name="T41" fmla="*/ 2147483647 h 104"/>
              <a:gd name="T42" fmla="*/ 2147483647 w 350"/>
              <a:gd name="T43" fmla="*/ 2147483647 h 104"/>
              <a:gd name="T44" fmla="*/ 2147483647 w 350"/>
              <a:gd name="T45" fmla="*/ 2147483647 h 104"/>
              <a:gd name="T46" fmla="*/ 2147483647 w 350"/>
              <a:gd name="T47" fmla="*/ 2147483647 h 104"/>
              <a:gd name="T48" fmla="*/ 2147483647 w 350"/>
              <a:gd name="T49" fmla="*/ 2147483647 h 104"/>
              <a:gd name="T50" fmla="*/ 2147483647 w 350"/>
              <a:gd name="T51" fmla="*/ 2147483647 h 104"/>
              <a:gd name="T52" fmla="*/ 2147483647 w 350"/>
              <a:gd name="T53" fmla="*/ 2147483647 h 104"/>
              <a:gd name="T54" fmla="*/ 2147483647 w 350"/>
              <a:gd name="T55" fmla="*/ 2147483647 h 104"/>
              <a:gd name="T56" fmla="*/ 2147483647 w 350"/>
              <a:gd name="T57" fmla="*/ 2147483647 h 104"/>
              <a:gd name="T58" fmla="*/ 2147483647 w 350"/>
              <a:gd name="T59" fmla="*/ 2147483647 h 104"/>
              <a:gd name="T60" fmla="*/ 2147483647 w 350"/>
              <a:gd name="T61" fmla="*/ 2147483647 h 104"/>
              <a:gd name="T62" fmla="*/ 2147483647 w 350"/>
              <a:gd name="T63" fmla="*/ 2147483647 h 104"/>
              <a:gd name="T64" fmla="*/ 2147483647 w 350"/>
              <a:gd name="T65" fmla="*/ 0 h 104"/>
              <a:gd name="T66" fmla="*/ 2147483647 w 350"/>
              <a:gd name="T67" fmla="*/ 0 h 104"/>
              <a:gd name="T68" fmla="*/ 2147483647 w 350"/>
              <a:gd name="T69" fmla="*/ 2147483647 h 104"/>
              <a:gd name="T70" fmla="*/ 2147483647 w 350"/>
              <a:gd name="T71" fmla="*/ 2147483647 h 104"/>
              <a:gd name="T72" fmla="*/ 2147483647 w 350"/>
              <a:gd name="T73" fmla="*/ 2147483647 h 104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350"/>
              <a:gd name="T112" fmla="*/ 0 h 104"/>
              <a:gd name="T113" fmla="*/ 350 w 350"/>
              <a:gd name="T114" fmla="*/ 104 h 104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350" h="104">
                <a:moveTo>
                  <a:pt x="350" y="19"/>
                </a:moveTo>
                <a:lnTo>
                  <a:pt x="350" y="20"/>
                </a:lnTo>
                <a:lnTo>
                  <a:pt x="346" y="22"/>
                </a:lnTo>
                <a:lnTo>
                  <a:pt x="342" y="23"/>
                </a:lnTo>
                <a:lnTo>
                  <a:pt x="342" y="25"/>
                </a:lnTo>
                <a:lnTo>
                  <a:pt x="313" y="18"/>
                </a:lnTo>
                <a:lnTo>
                  <a:pt x="287" y="14"/>
                </a:lnTo>
                <a:lnTo>
                  <a:pt x="260" y="13"/>
                </a:lnTo>
                <a:lnTo>
                  <a:pt x="233" y="13"/>
                </a:lnTo>
                <a:lnTo>
                  <a:pt x="209" y="16"/>
                </a:lnTo>
                <a:lnTo>
                  <a:pt x="185" y="20"/>
                </a:lnTo>
                <a:lnTo>
                  <a:pt x="161" y="26"/>
                </a:lnTo>
                <a:lnTo>
                  <a:pt x="139" y="33"/>
                </a:lnTo>
                <a:lnTo>
                  <a:pt x="118" y="42"/>
                </a:lnTo>
                <a:lnTo>
                  <a:pt x="97" y="50"/>
                </a:lnTo>
                <a:lnTo>
                  <a:pt x="78" y="59"/>
                </a:lnTo>
                <a:lnTo>
                  <a:pt x="60" y="69"/>
                </a:lnTo>
                <a:lnTo>
                  <a:pt x="43" y="79"/>
                </a:lnTo>
                <a:lnTo>
                  <a:pt x="27" y="88"/>
                </a:lnTo>
                <a:lnTo>
                  <a:pt x="14" y="96"/>
                </a:lnTo>
                <a:lnTo>
                  <a:pt x="0" y="104"/>
                </a:lnTo>
                <a:lnTo>
                  <a:pt x="6" y="94"/>
                </a:lnTo>
                <a:lnTo>
                  <a:pt x="15" y="84"/>
                </a:lnTo>
                <a:lnTo>
                  <a:pt x="28" y="73"/>
                </a:lnTo>
                <a:lnTo>
                  <a:pt x="46" y="61"/>
                </a:lnTo>
                <a:lnTo>
                  <a:pt x="66" y="51"/>
                </a:lnTo>
                <a:lnTo>
                  <a:pt x="89" y="40"/>
                </a:lnTo>
                <a:lnTo>
                  <a:pt x="114" y="29"/>
                </a:lnTo>
                <a:lnTo>
                  <a:pt x="141" y="21"/>
                </a:lnTo>
                <a:lnTo>
                  <a:pt x="169" y="13"/>
                </a:lnTo>
                <a:lnTo>
                  <a:pt x="197" y="7"/>
                </a:lnTo>
                <a:lnTo>
                  <a:pt x="225" y="2"/>
                </a:lnTo>
                <a:lnTo>
                  <a:pt x="253" y="0"/>
                </a:lnTo>
                <a:lnTo>
                  <a:pt x="280" y="0"/>
                </a:lnTo>
                <a:lnTo>
                  <a:pt x="305" y="3"/>
                </a:lnTo>
                <a:lnTo>
                  <a:pt x="328" y="10"/>
                </a:lnTo>
                <a:lnTo>
                  <a:pt x="350" y="19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77" name="Freeform 151"/>
          <p:cNvSpPr>
            <a:spLocks/>
          </p:cNvSpPr>
          <p:nvPr/>
        </p:nvSpPr>
        <p:spPr bwMode="auto">
          <a:xfrm>
            <a:off x="7419975" y="6584950"/>
            <a:ext cx="19050" cy="142875"/>
          </a:xfrm>
          <a:custGeom>
            <a:avLst/>
            <a:gdLst>
              <a:gd name="T0" fmla="*/ 2147483647 w 24"/>
              <a:gd name="T1" fmla="*/ 2147483647 h 90"/>
              <a:gd name="T2" fmla="*/ 0 w 24"/>
              <a:gd name="T3" fmla="*/ 2147483647 h 90"/>
              <a:gd name="T4" fmla="*/ 0 w 24"/>
              <a:gd name="T5" fmla="*/ 2147483647 h 90"/>
              <a:gd name="T6" fmla="*/ 2147483647 w 24"/>
              <a:gd name="T7" fmla="*/ 2147483647 h 90"/>
              <a:gd name="T8" fmla="*/ 2147483647 w 24"/>
              <a:gd name="T9" fmla="*/ 0 h 90"/>
              <a:gd name="T10" fmla="*/ 2147483647 w 24"/>
              <a:gd name="T11" fmla="*/ 2147483647 h 90"/>
              <a:gd name="T12" fmla="*/ 2147483647 w 24"/>
              <a:gd name="T13" fmla="*/ 2147483647 h 90"/>
              <a:gd name="T14" fmla="*/ 2147483647 w 24"/>
              <a:gd name="T15" fmla="*/ 2147483647 h 90"/>
              <a:gd name="T16" fmla="*/ 2147483647 w 24"/>
              <a:gd name="T17" fmla="*/ 2147483647 h 9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4"/>
              <a:gd name="T28" fmla="*/ 0 h 90"/>
              <a:gd name="T29" fmla="*/ 24 w 24"/>
              <a:gd name="T30" fmla="*/ 90 h 9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4" h="90">
                <a:moveTo>
                  <a:pt x="4" y="90"/>
                </a:moveTo>
                <a:lnTo>
                  <a:pt x="0" y="78"/>
                </a:lnTo>
                <a:lnTo>
                  <a:pt x="0" y="52"/>
                </a:lnTo>
                <a:lnTo>
                  <a:pt x="8" y="24"/>
                </a:lnTo>
                <a:lnTo>
                  <a:pt x="24" y="0"/>
                </a:lnTo>
                <a:lnTo>
                  <a:pt x="18" y="23"/>
                </a:lnTo>
                <a:lnTo>
                  <a:pt x="13" y="52"/>
                </a:lnTo>
                <a:lnTo>
                  <a:pt x="9" y="78"/>
                </a:lnTo>
                <a:lnTo>
                  <a:pt x="4" y="9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78" name="Freeform 152"/>
          <p:cNvSpPr>
            <a:spLocks/>
          </p:cNvSpPr>
          <p:nvPr/>
        </p:nvSpPr>
        <p:spPr bwMode="auto">
          <a:xfrm>
            <a:off x="7437438" y="6559550"/>
            <a:ext cx="26987" cy="171450"/>
          </a:xfrm>
          <a:custGeom>
            <a:avLst/>
            <a:gdLst>
              <a:gd name="T0" fmla="*/ 2147483647 w 34"/>
              <a:gd name="T1" fmla="*/ 2147483647 h 108"/>
              <a:gd name="T2" fmla="*/ 2147483647 w 34"/>
              <a:gd name="T3" fmla="*/ 2147483647 h 108"/>
              <a:gd name="T4" fmla="*/ 0 w 34"/>
              <a:gd name="T5" fmla="*/ 2147483647 h 108"/>
              <a:gd name="T6" fmla="*/ 2147483647 w 34"/>
              <a:gd name="T7" fmla="*/ 2147483647 h 108"/>
              <a:gd name="T8" fmla="*/ 2147483647 w 34"/>
              <a:gd name="T9" fmla="*/ 2147483647 h 108"/>
              <a:gd name="T10" fmla="*/ 2147483647 w 34"/>
              <a:gd name="T11" fmla="*/ 2147483647 h 108"/>
              <a:gd name="T12" fmla="*/ 2147483647 w 34"/>
              <a:gd name="T13" fmla="*/ 2147483647 h 108"/>
              <a:gd name="T14" fmla="*/ 2147483647 w 34"/>
              <a:gd name="T15" fmla="*/ 2147483647 h 108"/>
              <a:gd name="T16" fmla="*/ 2147483647 w 34"/>
              <a:gd name="T17" fmla="*/ 0 h 108"/>
              <a:gd name="T18" fmla="*/ 2147483647 w 34"/>
              <a:gd name="T19" fmla="*/ 2147483647 h 108"/>
              <a:gd name="T20" fmla="*/ 2147483647 w 34"/>
              <a:gd name="T21" fmla="*/ 2147483647 h 108"/>
              <a:gd name="T22" fmla="*/ 2147483647 w 34"/>
              <a:gd name="T23" fmla="*/ 2147483647 h 108"/>
              <a:gd name="T24" fmla="*/ 2147483647 w 34"/>
              <a:gd name="T25" fmla="*/ 2147483647 h 10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4"/>
              <a:gd name="T40" fmla="*/ 0 h 108"/>
              <a:gd name="T41" fmla="*/ 34 w 34"/>
              <a:gd name="T42" fmla="*/ 108 h 10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4" h="108">
                <a:moveTo>
                  <a:pt x="6" y="108"/>
                </a:moveTo>
                <a:lnTo>
                  <a:pt x="2" y="104"/>
                </a:lnTo>
                <a:lnTo>
                  <a:pt x="0" y="94"/>
                </a:lnTo>
                <a:lnTo>
                  <a:pt x="2" y="80"/>
                </a:lnTo>
                <a:lnTo>
                  <a:pt x="4" y="62"/>
                </a:lnTo>
                <a:lnTo>
                  <a:pt x="10" y="45"/>
                </a:lnTo>
                <a:lnTo>
                  <a:pt x="16" y="27"/>
                </a:lnTo>
                <a:lnTo>
                  <a:pt x="24" y="12"/>
                </a:lnTo>
                <a:lnTo>
                  <a:pt x="34" y="0"/>
                </a:lnTo>
                <a:lnTo>
                  <a:pt x="28" y="23"/>
                </a:lnTo>
                <a:lnTo>
                  <a:pt x="22" y="59"/>
                </a:lnTo>
                <a:lnTo>
                  <a:pt x="15" y="93"/>
                </a:lnTo>
                <a:lnTo>
                  <a:pt x="6" y="108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79" name="Freeform 153"/>
          <p:cNvSpPr>
            <a:spLocks/>
          </p:cNvSpPr>
          <p:nvPr/>
        </p:nvSpPr>
        <p:spPr bwMode="auto">
          <a:xfrm>
            <a:off x="7483475" y="6530975"/>
            <a:ext cx="20638" cy="177800"/>
          </a:xfrm>
          <a:custGeom>
            <a:avLst/>
            <a:gdLst>
              <a:gd name="T0" fmla="*/ 2147483647 w 25"/>
              <a:gd name="T1" fmla="*/ 2147483647 h 112"/>
              <a:gd name="T2" fmla="*/ 0 w 25"/>
              <a:gd name="T3" fmla="*/ 2147483647 h 112"/>
              <a:gd name="T4" fmla="*/ 2147483647 w 25"/>
              <a:gd name="T5" fmla="*/ 2147483647 h 112"/>
              <a:gd name="T6" fmla="*/ 2147483647 w 25"/>
              <a:gd name="T7" fmla="*/ 2147483647 h 112"/>
              <a:gd name="T8" fmla="*/ 2147483647 w 25"/>
              <a:gd name="T9" fmla="*/ 0 h 112"/>
              <a:gd name="T10" fmla="*/ 2147483647 w 25"/>
              <a:gd name="T11" fmla="*/ 2147483647 h 112"/>
              <a:gd name="T12" fmla="*/ 2147483647 w 25"/>
              <a:gd name="T13" fmla="*/ 2147483647 h 112"/>
              <a:gd name="T14" fmla="*/ 2147483647 w 25"/>
              <a:gd name="T15" fmla="*/ 2147483647 h 112"/>
              <a:gd name="T16" fmla="*/ 2147483647 w 25"/>
              <a:gd name="T17" fmla="*/ 2147483647 h 11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5"/>
              <a:gd name="T28" fmla="*/ 0 h 112"/>
              <a:gd name="T29" fmla="*/ 25 w 25"/>
              <a:gd name="T30" fmla="*/ 112 h 11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5" h="112">
                <a:moveTo>
                  <a:pt x="6" y="112"/>
                </a:moveTo>
                <a:lnTo>
                  <a:pt x="0" y="97"/>
                </a:lnTo>
                <a:lnTo>
                  <a:pt x="2" y="63"/>
                </a:lnTo>
                <a:lnTo>
                  <a:pt x="10" y="26"/>
                </a:lnTo>
                <a:lnTo>
                  <a:pt x="25" y="0"/>
                </a:lnTo>
                <a:lnTo>
                  <a:pt x="22" y="23"/>
                </a:lnTo>
                <a:lnTo>
                  <a:pt x="18" y="61"/>
                </a:lnTo>
                <a:lnTo>
                  <a:pt x="13" y="97"/>
                </a:lnTo>
                <a:lnTo>
                  <a:pt x="6" y="11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80" name="Freeform 154"/>
          <p:cNvSpPr>
            <a:spLocks/>
          </p:cNvSpPr>
          <p:nvPr/>
        </p:nvSpPr>
        <p:spPr bwMode="auto">
          <a:xfrm>
            <a:off x="7513638" y="6521450"/>
            <a:ext cx="15875" cy="158750"/>
          </a:xfrm>
          <a:custGeom>
            <a:avLst/>
            <a:gdLst>
              <a:gd name="T0" fmla="*/ 2147483647 w 20"/>
              <a:gd name="T1" fmla="*/ 2147483647 h 100"/>
              <a:gd name="T2" fmla="*/ 0 w 20"/>
              <a:gd name="T3" fmla="*/ 2147483647 h 100"/>
              <a:gd name="T4" fmla="*/ 2147483647 w 20"/>
              <a:gd name="T5" fmla="*/ 2147483647 h 100"/>
              <a:gd name="T6" fmla="*/ 2147483647 w 20"/>
              <a:gd name="T7" fmla="*/ 2147483647 h 100"/>
              <a:gd name="T8" fmla="*/ 2147483647 w 20"/>
              <a:gd name="T9" fmla="*/ 0 h 100"/>
              <a:gd name="T10" fmla="*/ 2147483647 w 20"/>
              <a:gd name="T11" fmla="*/ 2147483647 h 100"/>
              <a:gd name="T12" fmla="*/ 2147483647 w 20"/>
              <a:gd name="T13" fmla="*/ 2147483647 h 100"/>
              <a:gd name="T14" fmla="*/ 2147483647 w 20"/>
              <a:gd name="T15" fmla="*/ 2147483647 h 100"/>
              <a:gd name="T16" fmla="*/ 2147483647 w 20"/>
              <a:gd name="T17" fmla="*/ 2147483647 h 1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0"/>
              <a:gd name="T28" fmla="*/ 0 h 100"/>
              <a:gd name="T29" fmla="*/ 20 w 20"/>
              <a:gd name="T30" fmla="*/ 100 h 10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0" h="100">
                <a:moveTo>
                  <a:pt x="4" y="100"/>
                </a:moveTo>
                <a:lnTo>
                  <a:pt x="0" y="86"/>
                </a:lnTo>
                <a:lnTo>
                  <a:pt x="2" y="54"/>
                </a:lnTo>
                <a:lnTo>
                  <a:pt x="8" y="20"/>
                </a:lnTo>
                <a:lnTo>
                  <a:pt x="20" y="0"/>
                </a:lnTo>
                <a:lnTo>
                  <a:pt x="19" y="22"/>
                </a:lnTo>
                <a:lnTo>
                  <a:pt x="18" y="56"/>
                </a:lnTo>
                <a:lnTo>
                  <a:pt x="14" y="87"/>
                </a:lnTo>
                <a:lnTo>
                  <a:pt x="4" y="10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81" name="Freeform 155"/>
          <p:cNvSpPr>
            <a:spLocks/>
          </p:cNvSpPr>
          <p:nvPr/>
        </p:nvSpPr>
        <p:spPr bwMode="auto">
          <a:xfrm>
            <a:off x="7561263" y="6510338"/>
            <a:ext cx="12700" cy="133350"/>
          </a:xfrm>
          <a:custGeom>
            <a:avLst/>
            <a:gdLst>
              <a:gd name="T0" fmla="*/ 2147483647 w 18"/>
              <a:gd name="T1" fmla="*/ 2147483647 h 84"/>
              <a:gd name="T2" fmla="*/ 2147483647 w 18"/>
              <a:gd name="T3" fmla="*/ 2147483647 h 84"/>
              <a:gd name="T4" fmla="*/ 0 w 18"/>
              <a:gd name="T5" fmla="*/ 2147483647 h 84"/>
              <a:gd name="T6" fmla="*/ 2147483647 w 18"/>
              <a:gd name="T7" fmla="*/ 2147483647 h 84"/>
              <a:gd name="T8" fmla="*/ 2147483647 w 18"/>
              <a:gd name="T9" fmla="*/ 0 h 84"/>
              <a:gd name="T10" fmla="*/ 2147483647 w 18"/>
              <a:gd name="T11" fmla="*/ 2147483647 h 84"/>
              <a:gd name="T12" fmla="*/ 2147483647 w 18"/>
              <a:gd name="T13" fmla="*/ 2147483647 h 84"/>
              <a:gd name="T14" fmla="*/ 2147483647 w 18"/>
              <a:gd name="T15" fmla="*/ 2147483647 h 84"/>
              <a:gd name="T16" fmla="*/ 2147483647 w 18"/>
              <a:gd name="T17" fmla="*/ 2147483647 h 8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8"/>
              <a:gd name="T28" fmla="*/ 0 h 84"/>
              <a:gd name="T29" fmla="*/ 18 w 18"/>
              <a:gd name="T30" fmla="*/ 84 h 8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8" h="84">
                <a:moveTo>
                  <a:pt x="13" y="84"/>
                </a:moveTo>
                <a:lnTo>
                  <a:pt x="4" y="74"/>
                </a:lnTo>
                <a:lnTo>
                  <a:pt x="0" y="50"/>
                </a:lnTo>
                <a:lnTo>
                  <a:pt x="3" y="22"/>
                </a:lnTo>
                <a:lnTo>
                  <a:pt x="17" y="0"/>
                </a:lnTo>
                <a:lnTo>
                  <a:pt x="17" y="20"/>
                </a:lnTo>
                <a:lnTo>
                  <a:pt x="18" y="48"/>
                </a:lnTo>
                <a:lnTo>
                  <a:pt x="18" y="74"/>
                </a:lnTo>
                <a:lnTo>
                  <a:pt x="13" y="84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82" name="Freeform 156"/>
          <p:cNvSpPr>
            <a:spLocks/>
          </p:cNvSpPr>
          <p:nvPr/>
        </p:nvSpPr>
        <p:spPr bwMode="auto">
          <a:xfrm>
            <a:off x="7632700" y="6524625"/>
            <a:ext cx="15875" cy="65088"/>
          </a:xfrm>
          <a:custGeom>
            <a:avLst/>
            <a:gdLst>
              <a:gd name="T0" fmla="*/ 2147483647 w 20"/>
              <a:gd name="T1" fmla="*/ 2147483647 h 41"/>
              <a:gd name="T2" fmla="*/ 2147483647 w 20"/>
              <a:gd name="T3" fmla="*/ 2147483647 h 41"/>
              <a:gd name="T4" fmla="*/ 2147483647 w 20"/>
              <a:gd name="T5" fmla="*/ 2147483647 h 41"/>
              <a:gd name="T6" fmla="*/ 0 w 20"/>
              <a:gd name="T7" fmla="*/ 2147483647 h 41"/>
              <a:gd name="T8" fmla="*/ 2147483647 w 20"/>
              <a:gd name="T9" fmla="*/ 0 h 41"/>
              <a:gd name="T10" fmla="*/ 2147483647 w 20"/>
              <a:gd name="T11" fmla="*/ 2147483647 h 41"/>
              <a:gd name="T12" fmla="*/ 2147483647 w 20"/>
              <a:gd name="T13" fmla="*/ 2147483647 h 41"/>
              <a:gd name="T14" fmla="*/ 2147483647 w 20"/>
              <a:gd name="T15" fmla="*/ 2147483647 h 41"/>
              <a:gd name="T16" fmla="*/ 2147483647 w 20"/>
              <a:gd name="T17" fmla="*/ 2147483647 h 4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0"/>
              <a:gd name="T28" fmla="*/ 0 h 41"/>
              <a:gd name="T29" fmla="*/ 20 w 20"/>
              <a:gd name="T30" fmla="*/ 41 h 4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0" h="41">
                <a:moveTo>
                  <a:pt x="18" y="41"/>
                </a:moveTo>
                <a:lnTo>
                  <a:pt x="10" y="36"/>
                </a:lnTo>
                <a:lnTo>
                  <a:pt x="3" y="23"/>
                </a:lnTo>
                <a:lnTo>
                  <a:pt x="0" y="9"/>
                </a:lnTo>
                <a:lnTo>
                  <a:pt x="6" y="0"/>
                </a:lnTo>
                <a:lnTo>
                  <a:pt x="6" y="13"/>
                </a:lnTo>
                <a:lnTo>
                  <a:pt x="14" y="27"/>
                </a:lnTo>
                <a:lnTo>
                  <a:pt x="20" y="37"/>
                </a:lnTo>
                <a:lnTo>
                  <a:pt x="18" y="4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83" name="Freeform 157"/>
          <p:cNvSpPr>
            <a:spLocks/>
          </p:cNvSpPr>
          <p:nvPr/>
        </p:nvSpPr>
        <p:spPr bwMode="auto">
          <a:xfrm>
            <a:off x="7394575" y="6615113"/>
            <a:ext cx="19050" cy="122237"/>
          </a:xfrm>
          <a:custGeom>
            <a:avLst/>
            <a:gdLst>
              <a:gd name="T0" fmla="*/ 2147483647 w 24"/>
              <a:gd name="T1" fmla="*/ 2147483647 h 77"/>
              <a:gd name="T2" fmla="*/ 0 w 24"/>
              <a:gd name="T3" fmla="*/ 2147483647 h 77"/>
              <a:gd name="T4" fmla="*/ 0 w 24"/>
              <a:gd name="T5" fmla="*/ 2147483647 h 77"/>
              <a:gd name="T6" fmla="*/ 2147483647 w 24"/>
              <a:gd name="T7" fmla="*/ 2147483647 h 77"/>
              <a:gd name="T8" fmla="*/ 2147483647 w 24"/>
              <a:gd name="T9" fmla="*/ 0 h 77"/>
              <a:gd name="T10" fmla="*/ 2147483647 w 24"/>
              <a:gd name="T11" fmla="*/ 2147483647 h 77"/>
              <a:gd name="T12" fmla="*/ 2147483647 w 24"/>
              <a:gd name="T13" fmla="*/ 2147483647 h 77"/>
              <a:gd name="T14" fmla="*/ 2147483647 w 24"/>
              <a:gd name="T15" fmla="*/ 2147483647 h 77"/>
              <a:gd name="T16" fmla="*/ 2147483647 w 24"/>
              <a:gd name="T17" fmla="*/ 2147483647 h 7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4"/>
              <a:gd name="T28" fmla="*/ 0 h 77"/>
              <a:gd name="T29" fmla="*/ 24 w 24"/>
              <a:gd name="T30" fmla="*/ 77 h 7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4" h="77">
                <a:moveTo>
                  <a:pt x="4" y="77"/>
                </a:moveTo>
                <a:lnTo>
                  <a:pt x="0" y="69"/>
                </a:lnTo>
                <a:lnTo>
                  <a:pt x="0" y="47"/>
                </a:lnTo>
                <a:lnTo>
                  <a:pt x="8" y="22"/>
                </a:lnTo>
                <a:lnTo>
                  <a:pt x="24" y="0"/>
                </a:lnTo>
                <a:lnTo>
                  <a:pt x="19" y="22"/>
                </a:lnTo>
                <a:lnTo>
                  <a:pt x="14" y="47"/>
                </a:lnTo>
                <a:lnTo>
                  <a:pt x="10" y="69"/>
                </a:lnTo>
                <a:lnTo>
                  <a:pt x="4" y="77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84" name="Freeform 158"/>
          <p:cNvSpPr>
            <a:spLocks/>
          </p:cNvSpPr>
          <p:nvPr/>
        </p:nvSpPr>
        <p:spPr bwMode="auto">
          <a:xfrm>
            <a:off x="7461250" y="6546850"/>
            <a:ext cx="20638" cy="171450"/>
          </a:xfrm>
          <a:custGeom>
            <a:avLst/>
            <a:gdLst>
              <a:gd name="T0" fmla="*/ 2147483647 w 26"/>
              <a:gd name="T1" fmla="*/ 2147483647 h 108"/>
              <a:gd name="T2" fmla="*/ 0 w 26"/>
              <a:gd name="T3" fmla="*/ 2147483647 h 108"/>
              <a:gd name="T4" fmla="*/ 2147483647 w 26"/>
              <a:gd name="T5" fmla="*/ 2147483647 h 108"/>
              <a:gd name="T6" fmla="*/ 2147483647 w 26"/>
              <a:gd name="T7" fmla="*/ 2147483647 h 108"/>
              <a:gd name="T8" fmla="*/ 2147483647 w 26"/>
              <a:gd name="T9" fmla="*/ 0 h 108"/>
              <a:gd name="T10" fmla="*/ 2147483647 w 26"/>
              <a:gd name="T11" fmla="*/ 2147483647 h 108"/>
              <a:gd name="T12" fmla="*/ 2147483647 w 26"/>
              <a:gd name="T13" fmla="*/ 2147483647 h 108"/>
              <a:gd name="T14" fmla="*/ 2147483647 w 26"/>
              <a:gd name="T15" fmla="*/ 2147483647 h 108"/>
              <a:gd name="T16" fmla="*/ 2147483647 w 26"/>
              <a:gd name="T17" fmla="*/ 2147483647 h 10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6"/>
              <a:gd name="T28" fmla="*/ 0 h 108"/>
              <a:gd name="T29" fmla="*/ 26 w 26"/>
              <a:gd name="T30" fmla="*/ 108 h 10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6" h="108">
                <a:moveTo>
                  <a:pt x="6" y="108"/>
                </a:moveTo>
                <a:lnTo>
                  <a:pt x="0" y="94"/>
                </a:lnTo>
                <a:lnTo>
                  <a:pt x="2" y="61"/>
                </a:lnTo>
                <a:lnTo>
                  <a:pt x="10" y="25"/>
                </a:lnTo>
                <a:lnTo>
                  <a:pt x="26" y="0"/>
                </a:lnTo>
                <a:lnTo>
                  <a:pt x="24" y="22"/>
                </a:lnTo>
                <a:lnTo>
                  <a:pt x="20" y="59"/>
                </a:lnTo>
                <a:lnTo>
                  <a:pt x="13" y="94"/>
                </a:lnTo>
                <a:lnTo>
                  <a:pt x="6" y="108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85" name="Freeform 159"/>
          <p:cNvSpPr>
            <a:spLocks/>
          </p:cNvSpPr>
          <p:nvPr/>
        </p:nvSpPr>
        <p:spPr bwMode="auto">
          <a:xfrm>
            <a:off x="7540625" y="6513513"/>
            <a:ext cx="12700" cy="153987"/>
          </a:xfrm>
          <a:custGeom>
            <a:avLst/>
            <a:gdLst>
              <a:gd name="T0" fmla="*/ 2147483647 w 16"/>
              <a:gd name="T1" fmla="*/ 2147483647 h 97"/>
              <a:gd name="T2" fmla="*/ 2147483647 w 16"/>
              <a:gd name="T3" fmla="*/ 2147483647 h 97"/>
              <a:gd name="T4" fmla="*/ 0 w 16"/>
              <a:gd name="T5" fmla="*/ 2147483647 h 97"/>
              <a:gd name="T6" fmla="*/ 2147483647 w 16"/>
              <a:gd name="T7" fmla="*/ 2147483647 h 97"/>
              <a:gd name="T8" fmla="*/ 2147483647 w 16"/>
              <a:gd name="T9" fmla="*/ 0 h 97"/>
              <a:gd name="T10" fmla="*/ 2147483647 w 16"/>
              <a:gd name="T11" fmla="*/ 2147483647 h 97"/>
              <a:gd name="T12" fmla="*/ 2147483647 w 16"/>
              <a:gd name="T13" fmla="*/ 2147483647 h 97"/>
              <a:gd name="T14" fmla="*/ 2147483647 w 16"/>
              <a:gd name="T15" fmla="*/ 2147483647 h 97"/>
              <a:gd name="T16" fmla="*/ 2147483647 w 16"/>
              <a:gd name="T17" fmla="*/ 2147483647 h 9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6"/>
              <a:gd name="T28" fmla="*/ 0 h 97"/>
              <a:gd name="T29" fmla="*/ 16 w 16"/>
              <a:gd name="T30" fmla="*/ 97 h 9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6" h="97">
                <a:moveTo>
                  <a:pt x="12" y="97"/>
                </a:moveTo>
                <a:lnTo>
                  <a:pt x="4" y="85"/>
                </a:lnTo>
                <a:lnTo>
                  <a:pt x="0" y="56"/>
                </a:lnTo>
                <a:lnTo>
                  <a:pt x="3" y="24"/>
                </a:lnTo>
                <a:lnTo>
                  <a:pt x="15" y="0"/>
                </a:lnTo>
                <a:lnTo>
                  <a:pt x="15" y="22"/>
                </a:lnTo>
                <a:lnTo>
                  <a:pt x="16" y="55"/>
                </a:lnTo>
                <a:lnTo>
                  <a:pt x="16" y="85"/>
                </a:lnTo>
                <a:lnTo>
                  <a:pt x="12" y="97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86" name="Freeform 160"/>
          <p:cNvSpPr>
            <a:spLocks/>
          </p:cNvSpPr>
          <p:nvPr/>
        </p:nvSpPr>
        <p:spPr bwMode="auto">
          <a:xfrm>
            <a:off x="7583488" y="6511925"/>
            <a:ext cx="11112" cy="125413"/>
          </a:xfrm>
          <a:custGeom>
            <a:avLst/>
            <a:gdLst>
              <a:gd name="T0" fmla="*/ 2147483647 w 13"/>
              <a:gd name="T1" fmla="*/ 2147483647 h 79"/>
              <a:gd name="T2" fmla="*/ 0 w 13"/>
              <a:gd name="T3" fmla="*/ 2147483647 h 79"/>
              <a:gd name="T4" fmla="*/ 0 w 13"/>
              <a:gd name="T5" fmla="*/ 2147483647 h 79"/>
              <a:gd name="T6" fmla="*/ 2147483647 w 13"/>
              <a:gd name="T7" fmla="*/ 2147483647 h 79"/>
              <a:gd name="T8" fmla="*/ 2147483647 w 13"/>
              <a:gd name="T9" fmla="*/ 0 h 79"/>
              <a:gd name="T10" fmla="*/ 2147483647 w 13"/>
              <a:gd name="T11" fmla="*/ 2147483647 h 79"/>
              <a:gd name="T12" fmla="*/ 2147483647 w 13"/>
              <a:gd name="T13" fmla="*/ 2147483647 h 79"/>
              <a:gd name="T14" fmla="*/ 2147483647 w 13"/>
              <a:gd name="T15" fmla="*/ 2147483647 h 79"/>
              <a:gd name="T16" fmla="*/ 2147483647 w 13"/>
              <a:gd name="T17" fmla="*/ 2147483647 h 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3"/>
              <a:gd name="T28" fmla="*/ 0 h 79"/>
              <a:gd name="T29" fmla="*/ 13 w 13"/>
              <a:gd name="T30" fmla="*/ 79 h 7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3" h="79">
                <a:moveTo>
                  <a:pt x="5" y="79"/>
                </a:moveTo>
                <a:lnTo>
                  <a:pt x="0" y="68"/>
                </a:lnTo>
                <a:lnTo>
                  <a:pt x="0" y="42"/>
                </a:lnTo>
                <a:lnTo>
                  <a:pt x="5" y="14"/>
                </a:lnTo>
                <a:lnTo>
                  <a:pt x="13" y="0"/>
                </a:lnTo>
                <a:lnTo>
                  <a:pt x="12" y="17"/>
                </a:lnTo>
                <a:lnTo>
                  <a:pt x="12" y="43"/>
                </a:lnTo>
                <a:lnTo>
                  <a:pt x="9" y="67"/>
                </a:lnTo>
                <a:lnTo>
                  <a:pt x="5" y="79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87" name="Freeform 161"/>
          <p:cNvSpPr>
            <a:spLocks/>
          </p:cNvSpPr>
          <p:nvPr/>
        </p:nvSpPr>
        <p:spPr bwMode="auto">
          <a:xfrm>
            <a:off x="7608888" y="6516688"/>
            <a:ext cx="14287" cy="76200"/>
          </a:xfrm>
          <a:custGeom>
            <a:avLst/>
            <a:gdLst>
              <a:gd name="T0" fmla="*/ 2147483647 w 17"/>
              <a:gd name="T1" fmla="*/ 2147483647 h 48"/>
              <a:gd name="T2" fmla="*/ 2147483647 w 17"/>
              <a:gd name="T3" fmla="*/ 2147483647 h 48"/>
              <a:gd name="T4" fmla="*/ 2147483647 w 17"/>
              <a:gd name="T5" fmla="*/ 2147483647 h 48"/>
              <a:gd name="T6" fmla="*/ 0 w 17"/>
              <a:gd name="T7" fmla="*/ 2147483647 h 48"/>
              <a:gd name="T8" fmla="*/ 2147483647 w 17"/>
              <a:gd name="T9" fmla="*/ 0 h 48"/>
              <a:gd name="T10" fmla="*/ 2147483647 w 17"/>
              <a:gd name="T11" fmla="*/ 2147483647 h 48"/>
              <a:gd name="T12" fmla="*/ 2147483647 w 17"/>
              <a:gd name="T13" fmla="*/ 2147483647 h 48"/>
              <a:gd name="T14" fmla="*/ 2147483647 w 17"/>
              <a:gd name="T15" fmla="*/ 2147483647 h 48"/>
              <a:gd name="T16" fmla="*/ 2147483647 w 17"/>
              <a:gd name="T17" fmla="*/ 2147483647 h 4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7"/>
              <a:gd name="T28" fmla="*/ 0 h 48"/>
              <a:gd name="T29" fmla="*/ 17 w 17"/>
              <a:gd name="T30" fmla="*/ 48 h 4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7" h="48">
                <a:moveTo>
                  <a:pt x="13" y="48"/>
                </a:moveTo>
                <a:lnTo>
                  <a:pt x="6" y="42"/>
                </a:lnTo>
                <a:lnTo>
                  <a:pt x="1" y="26"/>
                </a:lnTo>
                <a:lnTo>
                  <a:pt x="0" y="10"/>
                </a:lnTo>
                <a:lnTo>
                  <a:pt x="6" y="0"/>
                </a:lnTo>
                <a:lnTo>
                  <a:pt x="6" y="13"/>
                </a:lnTo>
                <a:lnTo>
                  <a:pt x="12" y="30"/>
                </a:lnTo>
                <a:lnTo>
                  <a:pt x="17" y="43"/>
                </a:lnTo>
                <a:lnTo>
                  <a:pt x="13" y="48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88" name="Freeform 162"/>
          <p:cNvSpPr>
            <a:spLocks/>
          </p:cNvSpPr>
          <p:nvPr/>
        </p:nvSpPr>
        <p:spPr bwMode="auto">
          <a:xfrm>
            <a:off x="7370763" y="6642100"/>
            <a:ext cx="20637" cy="76200"/>
          </a:xfrm>
          <a:custGeom>
            <a:avLst/>
            <a:gdLst>
              <a:gd name="T0" fmla="*/ 2147483647 w 25"/>
              <a:gd name="T1" fmla="*/ 0 h 48"/>
              <a:gd name="T2" fmla="*/ 2147483647 w 25"/>
              <a:gd name="T3" fmla="*/ 2147483647 h 48"/>
              <a:gd name="T4" fmla="*/ 2147483647 w 25"/>
              <a:gd name="T5" fmla="*/ 2147483647 h 48"/>
              <a:gd name="T6" fmla="*/ 2147483647 w 25"/>
              <a:gd name="T7" fmla="*/ 2147483647 h 48"/>
              <a:gd name="T8" fmla="*/ 2147483647 w 25"/>
              <a:gd name="T9" fmla="*/ 2147483647 h 48"/>
              <a:gd name="T10" fmla="*/ 0 w 25"/>
              <a:gd name="T11" fmla="*/ 2147483647 h 48"/>
              <a:gd name="T12" fmla="*/ 2147483647 w 25"/>
              <a:gd name="T13" fmla="*/ 2147483647 h 48"/>
              <a:gd name="T14" fmla="*/ 2147483647 w 25"/>
              <a:gd name="T15" fmla="*/ 2147483647 h 48"/>
              <a:gd name="T16" fmla="*/ 2147483647 w 25"/>
              <a:gd name="T17" fmla="*/ 0 h 4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5"/>
              <a:gd name="T28" fmla="*/ 0 h 48"/>
              <a:gd name="T29" fmla="*/ 25 w 25"/>
              <a:gd name="T30" fmla="*/ 48 h 4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5" h="48">
                <a:moveTo>
                  <a:pt x="25" y="0"/>
                </a:moveTo>
                <a:lnTo>
                  <a:pt x="24" y="10"/>
                </a:lnTo>
                <a:lnTo>
                  <a:pt x="20" y="28"/>
                </a:lnTo>
                <a:lnTo>
                  <a:pt x="13" y="43"/>
                </a:lnTo>
                <a:lnTo>
                  <a:pt x="4" y="48"/>
                </a:lnTo>
                <a:lnTo>
                  <a:pt x="0" y="40"/>
                </a:lnTo>
                <a:lnTo>
                  <a:pt x="7" y="26"/>
                </a:lnTo>
                <a:lnTo>
                  <a:pt x="17" y="11"/>
                </a:lnTo>
                <a:lnTo>
                  <a:pt x="25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89" name="Freeform 163"/>
          <p:cNvSpPr>
            <a:spLocks/>
          </p:cNvSpPr>
          <p:nvPr/>
        </p:nvSpPr>
        <p:spPr bwMode="auto">
          <a:xfrm>
            <a:off x="7346950" y="6635750"/>
            <a:ext cx="47625" cy="14288"/>
          </a:xfrm>
          <a:custGeom>
            <a:avLst/>
            <a:gdLst>
              <a:gd name="T0" fmla="*/ 2147483647 w 60"/>
              <a:gd name="T1" fmla="*/ 2147483647 h 9"/>
              <a:gd name="T2" fmla="*/ 2147483647 w 60"/>
              <a:gd name="T3" fmla="*/ 2147483647 h 9"/>
              <a:gd name="T4" fmla="*/ 2147483647 w 60"/>
              <a:gd name="T5" fmla="*/ 2147483647 h 9"/>
              <a:gd name="T6" fmla="*/ 2147483647 w 60"/>
              <a:gd name="T7" fmla="*/ 2147483647 h 9"/>
              <a:gd name="T8" fmla="*/ 2147483647 w 60"/>
              <a:gd name="T9" fmla="*/ 0 h 9"/>
              <a:gd name="T10" fmla="*/ 2147483647 w 60"/>
              <a:gd name="T11" fmla="*/ 0 h 9"/>
              <a:gd name="T12" fmla="*/ 2147483647 w 60"/>
              <a:gd name="T13" fmla="*/ 0 h 9"/>
              <a:gd name="T14" fmla="*/ 2147483647 w 60"/>
              <a:gd name="T15" fmla="*/ 2147483647 h 9"/>
              <a:gd name="T16" fmla="*/ 0 w 60"/>
              <a:gd name="T17" fmla="*/ 2147483647 h 9"/>
              <a:gd name="T18" fmla="*/ 2147483647 w 60"/>
              <a:gd name="T19" fmla="*/ 2147483647 h 9"/>
              <a:gd name="T20" fmla="*/ 2147483647 w 60"/>
              <a:gd name="T21" fmla="*/ 2147483647 h 9"/>
              <a:gd name="T22" fmla="*/ 2147483647 w 60"/>
              <a:gd name="T23" fmla="*/ 2147483647 h 9"/>
              <a:gd name="T24" fmla="*/ 2147483647 w 60"/>
              <a:gd name="T25" fmla="*/ 2147483647 h 9"/>
              <a:gd name="T26" fmla="*/ 2147483647 w 60"/>
              <a:gd name="T27" fmla="*/ 2147483647 h 9"/>
              <a:gd name="T28" fmla="*/ 2147483647 w 60"/>
              <a:gd name="T29" fmla="*/ 2147483647 h 9"/>
              <a:gd name="T30" fmla="*/ 2147483647 w 60"/>
              <a:gd name="T31" fmla="*/ 2147483647 h 9"/>
              <a:gd name="T32" fmla="*/ 2147483647 w 60"/>
              <a:gd name="T33" fmla="*/ 2147483647 h 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0"/>
              <a:gd name="T52" fmla="*/ 0 h 9"/>
              <a:gd name="T53" fmla="*/ 60 w 60"/>
              <a:gd name="T54" fmla="*/ 9 h 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0" h="9">
                <a:moveTo>
                  <a:pt x="60" y="2"/>
                </a:moveTo>
                <a:lnTo>
                  <a:pt x="56" y="2"/>
                </a:lnTo>
                <a:lnTo>
                  <a:pt x="48" y="1"/>
                </a:lnTo>
                <a:lnTo>
                  <a:pt x="39" y="1"/>
                </a:lnTo>
                <a:lnTo>
                  <a:pt x="28" y="0"/>
                </a:lnTo>
                <a:lnTo>
                  <a:pt x="17" y="0"/>
                </a:lnTo>
                <a:lnTo>
                  <a:pt x="9" y="0"/>
                </a:lnTo>
                <a:lnTo>
                  <a:pt x="3" y="2"/>
                </a:lnTo>
                <a:lnTo>
                  <a:pt x="0" y="5"/>
                </a:lnTo>
                <a:lnTo>
                  <a:pt x="1" y="8"/>
                </a:lnTo>
                <a:lnTo>
                  <a:pt x="7" y="9"/>
                </a:lnTo>
                <a:lnTo>
                  <a:pt x="15" y="9"/>
                </a:lnTo>
                <a:lnTo>
                  <a:pt x="24" y="8"/>
                </a:lnTo>
                <a:lnTo>
                  <a:pt x="35" y="7"/>
                </a:lnTo>
                <a:lnTo>
                  <a:pt x="46" y="5"/>
                </a:lnTo>
                <a:lnTo>
                  <a:pt x="54" y="3"/>
                </a:lnTo>
                <a:lnTo>
                  <a:pt x="60" y="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90" name="Freeform 164"/>
          <p:cNvSpPr>
            <a:spLocks/>
          </p:cNvSpPr>
          <p:nvPr/>
        </p:nvSpPr>
        <p:spPr bwMode="auto">
          <a:xfrm>
            <a:off x="7339013" y="6664325"/>
            <a:ext cx="39687" cy="46038"/>
          </a:xfrm>
          <a:custGeom>
            <a:avLst/>
            <a:gdLst>
              <a:gd name="T0" fmla="*/ 2147483647 w 51"/>
              <a:gd name="T1" fmla="*/ 0 h 29"/>
              <a:gd name="T2" fmla="*/ 2147483647 w 51"/>
              <a:gd name="T3" fmla="*/ 2147483647 h 29"/>
              <a:gd name="T4" fmla="*/ 2147483647 w 51"/>
              <a:gd name="T5" fmla="*/ 2147483647 h 29"/>
              <a:gd name="T6" fmla="*/ 2147483647 w 51"/>
              <a:gd name="T7" fmla="*/ 2147483647 h 29"/>
              <a:gd name="T8" fmla="*/ 2147483647 w 51"/>
              <a:gd name="T9" fmla="*/ 2147483647 h 29"/>
              <a:gd name="T10" fmla="*/ 2147483647 w 51"/>
              <a:gd name="T11" fmla="*/ 2147483647 h 29"/>
              <a:gd name="T12" fmla="*/ 2147483647 w 51"/>
              <a:gd name="T13" fmla="*/ 2147483647 h 29"/>
              <a:gd name="T14" fmla="*/ 0 w 51"/>
              <a:gd name="T15" fmla="*/ 2147483647 h 29"/>
              <a:gd name="T16" fmla="*/ 0 w 51"/>
              <a:gd name="T17" fmla="*/ 2147483647 h 29"/>
              <a:gd name="T18" fmla="*/ 2147483647 w 51"/>
              <a:gd name="T19" fmla="*/ 2147483647 h 29"/>
              <a:gd name="T20" fmla="*/ 2147483647 w 51"/>
              <a:gd name="T21" fmla="*/ 2147483647 h 29"/>
              <a:gd name="T22" fmla="*/ 2147483647 w 51"/>
              <a:gd name="T23" fmla="*/ 2147483647 h 29"/>
              <a:gd name="T24" fmla="*/ 2147483647 w 51"/>
              <a:gd name="T25" fmla="*/ 2147483647 h 29"/>
              <a:gd name="T26" fmla="*/ 2147483647 w 51"/>
              <a:gd name="T27" fmla="*/ 2147483647 h 29"/>
              <a:gd name="T28" fmla="*/ 2147483647 w 51"/>
              <a:gd name="T29" fmla="*/ 2147483647 h 29"/>
              <a:gd name="T30" fmla="*/ 2147483647 w 51"/>
              <a:gd name="T31" fmla="*/ 2147483647 h 29"/>
              <a:gd name="T32" fmla="*/ 2147483647 w 51"/>
              <a:gd name="T33" fmla="*/ 0 h 2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1"/>
              <a:gd name="T52" fmla="*/ 0 h 29"/>
              <a:gd name="T53" fmla="*/ 51 w 51"/>
              <a:gd name="T54" fmla="*/ 29 h 2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1" h="29">
                <a:moveTo>
                  <a:pt x="51" y="0"/>
                </a:moveTo>
                <a:lnTo>
                  <a:pt x="47" y="2"/>
                </a:lnTo>
                <a:lnTo>
                  <a:pt x="40" y="5"/>
                </a:lnTo>
                <a:lnTo>
                  <a:pt x="32" y="8"/>
                </a:lnTo>
                <a:lnTo>
                  <a:pt x="21" y="11"/>
                </a:lnTo>
                <a:lnTo>
                  <a:pt x="12" y="15"/>
                </a:lnTo>
                <a:lnTo>
                  <a:pt x="5" y="19"/>
                </a:lnTo>
                <a:lnTo>
                  <a:pt x="0" y="23"/>
                </a:lnTo>
                <a:lnTo>
                  <a:pt x="0" y="27"/>
                </a:lnTo>
                <a:lnTo>
                  <a:pt x="2" y="29"/>
                </a:lnTo>
                <a:lnTo>
                  <a:pt x="9" y="28"/>
                </a:lnTo>
                <a:lnTo>
                  <a:pt x="16" y="25"/>
                </a:lnTo>
                <a:lnTo>
                  <a:pt x="24" y="20"/>
                </a:lnTo>
                <a:lnTo>
                  <a:pt x="32" y="15"/>
                </a:lnTo>
                <a:lnTo>
                  <a:pt x="40" y="9"/>
                </a:lnTo>
                <a:lnTo>
                  <a:pt x="47" y="5"/>
                </a:lnTo>
                <a:lnTo>
                  <a:pt x="51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91" name="Freeform 165"/>
          <p:cNvSpPr>
            <a:spLocks/>
          </p:cNvSpPr>
          <p:nvPr/>
        </p:nvSpPr>
        <p:spPr bwMode="auto">
          <a:xfrm>
            <a:off x="7604125" y="6426200"/>
            <a:ext cx="12700" cy="96838"/>
          </a:xfrm>
          <a:custGeom>
            <a:avLst/>
            <a:gdLst>
              <a:gd name="T0" fmla="*/ 2147483647 w 16"/>
              <a:gd name="T1" fmla="*/ 2147483647 h 61"/>
              <a:gd name="T2" fmla="*/ 2147483647 w 16"/>
              <a:gd name="T3" fmla="*/ 2147483647 h 61"/>
              <a:gd name="T4" fmla="*/ 0 w 16"/>
              <a:gd name="T5" fmla="*/ 2147483647 h 61"/>
              <a:gd name="T6" fmla="*/ 2147483647 w 16"/>
              <a:gd name="T7" fmla="*/ 2147483647 h 61"/>
              <a:gd name="T8" fmla="*/ 2147483647 w 16"/>
              <a:gd name="T9" fmla="*/ 0 h 61"/>
              <a:gd name="T10" fmla="*/ 2147483647 w 16"/>
              <a:gd name="T11" fmla="*/ 2147483647 h 61"/>
              <a:gd name="T12" fmla="*/ 2147483647 w 16"/>
              <a:gd name="T13" fmla="*/ 2147483647 h 61"/>
              <a:gd name="T14" fmla="*/ 2147483647 w 16"/>
              <a:gd name="T15" fmla="*/ 2147483647 h 61"/>
              <a:gd name="T16" fmla="*/ 2147483647 w 16"/>
              <a:gd name="T17" fmla="*/ 2147483647 h 6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6"/>
              <a:gd name="T28" fmla="*/ 0 h 61"/>
              <a:gd name="T29" fmla="*/ 16 w 16"/>
              <a:gd name="T30" fmla="*/ 61 h 6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6" h="61">
                <a:moveTo>
                  <a:pt x="14" y="61"/>
                </a:moveTo>
                <a:lnTo>
                  <a:pt x="4" y="46"/>
                </a:lnTo>
                <a:lnTo>
                  <a:pt x="0" y="27"/>
                </a:lnTo>
                <a:lnTo>
                  <a:pt x="2" y="9"/>
                </a:lnTo>
                <a:lnTo>
                  <a:pt x="10" y="0"/>
                </a:lnTo>
                <a:lnTo>
                  <a:pt x="16" y="6"/>
                </a:lnTo>
                <a:lnTo>
                  <a:pt x="16" y="24"/>
                </a:lnTo>
                <a:lnTo>
                  <a:pt x="14" y="44"/>
                </a:lnTo>
                <a:lnTo>
                  <a:pt x="14" y="6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92" name="Freeform 166"/>
          <p:cNvSpPr>
            <a:spLocks/>
          </p:cNvSpPr>
          <p:nvPr/>
        </p:nvSpPr>
        <p:spPr bwMode="auto">
          <a:xfrm>
            <a:off x="7639050" y="6446838"/>
            <a:ext cx="25400" cy="92075"/>
          </a:xfrm>
          <a:custGeom>
            <a:avLst/>
            <a:gdLst>
              <a:gd name="T0" fmla="*/ 0 w 32"/>
              <a:gd name="T1" fmla="*/ 2147483647 h 58"/>
              <a:gd name="T2" fmla="*/ 2147483647 w 32"/>
              <a:gd name="T3" fmla="*/ 2147483647 h 58"/>
              <a:gd name="T4" fmla="*/ 2147483647 w 32"/>
              <a:gd name="T5" fmla="*/ 2147483647 h 58"/>
              <a:gd name="T6" fmla="*/ 2147483647 w 32"/>
              <a:gd name="T7" fmla="*/ 2147483647 h 58"/>
              <a:gd name="T8" fmla="*/ 2147483647 w 32"/>
              <a:gd name="T9" fmla="*/ 0 h 58"/>
              <a:gd name="T10" fmla="*/ 2147483647 w 32"/>
              <a:gd name="T11" fmla="*/ 2147483647 h 58"/>
              <a:gd name="T12" fmla="*/ 2147483647 w 32"/>
              <a:gd name="T13" fmla="*/ 2147483647 h 58"/>
              <a:gd name="T14" fmla="*/ 2147483647 w 32"/>
              <a:gd name="T15" fmla="*/ 2147483647 h 58"/>
              <a:gd name="T16" fmla="*/ 2147483647 w 32"/>
              <a:gd name="T17" fmla="*/ 2147483647 h 58"/>
              <a:gd name="T18" fmla="*/ 2147483647 w 32"/>
              <a:gd name="T19" fmla="*/ 2147483647 h 58"/>
              <a:gd name="T20" fmla="*/ 2147483647 w 32"/>
              <a:gd name="T21" fmla="*/ 2147483647 h 58"/>
              <a:gd name="T22" fmla="*/ 2147483647 w 32"/>
              <a:gd name="T23" fmla="*/ 2147483647 h 58"/>
              <a:gd name="T24" fmla="*/ 0 w 32"/>
              <a:gd name="T25" fmla="*/ 2147483647 h 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2"/>
              <a:gd name="T40" fmla="*/ 0 h 58"/>
              <a:gd name="T41" fmla="*/ 32 w 32"/>
              <a:gd name="T42" fmla="*/ 58 h 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2" h="58">
                <a:moveTo>
                  <a:pt x="0" y="58"/>
                </a:moveTo>
                <a:lnTo>
                  <a:pt x="2" y="45"/>
                </a:lnTo>
                <a:lnTo>
                  <a:pt x="9" y="25"/>
                </a:lnTo>
                <a:lnTo>
                  <a:pt x="17" y="9"/>
                </a:lnTo>
                <a:lnTo>
                  <a:pt x="28" y="0"/>
                </a:lnTo>
                <a:lnTo>
                  <a:pt x="32" y="2"/>
                </a:lnTo>
                <a:lnTo>
                  <a:pt x="30" y="9"/>
                </a:lnTo>
                <a:lnTo>
                  <a:pt x="28" y="17"/>
                </a:lnTo>
                <a:lnTo>
                  <a:pt x="22" y="27"/>
                </a:lnTo>
                <a:lnTo>
                  <a:pt x="16" y="37"/>
                </a:lnTo>
                <a:lnTo>
                  <a:pt x="9" y="47"/>
                </a:lnTo>
                <a:lnTo>
                  <a:pt x="4" y="54"/>
                </a:lnTo>
                <a:lnTo>
                  <a:pt x="0" y="58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93" name="Freeform 167"/>
          <p:cNvSpPr>
            <a:spLocks/>
          </p:cNvSpPr>
          <p:nvPr/>
        </p:nvSpPr>
        <p:spPr bwMode="auto">
          <a:xfrm>
            <a:off x="7580313" y="6426200"/>
            <a:ext cx="14287" cy="88900"/>
          </a:xfrm>
          <a:custGeom>
            <a:avLst/>
            <a:gdLst>
              <a:gd name="T0" fmla="*/ 2147483647 w 17"/>
              <a:gd name="T1" fmla="*/ 2147483647 h 56"/>
              <a:gd name="T2" fmla="*/ 2147483647 w 17"/>
              <a:gd name="T3" fmla="*/ 2147483647 h 56"/>
              <a:gd name="T4" fmla="*/ 0 w 17"/>
              <a:gd name="T5" fmla="*/ 2147483647 h 56"/>
              <a:gd name="T6" fmla="*/ 0 w 17"/>
              <a:gd name="T7" fmla="*/ 2147483647 h 56"/>
              <a:gd name="T8" fmla="*/ 2147483647 w 17"/>
              <a:gd name="T9" fmla="*/ 0 h 56"/>
              <a:gd name="T10" fmla="*/ 2147483647 w 17"/>
              <a:gd name="T11" fmla="*/ 2147483647 h 56"/>
              <a:gd name="T12" fmla="*/ 2147483647 w 17"/>
              <a:gd name="T13" fmla="*/ 2147483647 h 56"/>
              <a:gd name="T14" fmla="*/ 2147483647 w 17"/>
              <a:gd name="T15" fmla="*/ 2147483647 h 56"/>
              <a:gd name="T16" fmla="*/ 2147483647 w 17"/>
              <a:gd name="T17" fmla="*/ 2147483647 h 5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7"/>
              <a:gd name="T28" fmla="*/ 0 h 56"/>
              <a:gd name="T29" fmla="*/ 17 w 17"/>
              <a:gd name="T30" fmla="*/ 56 h 5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7" h="56">
                <a:moveTo>
                  <a:pt x="17" y="56"/>
                </a:moveTo>
                <a:lnTo>
                  <a:pt x="7" y="48"/>
                </a:lnTo>
                <a:lnTo>
                  <a:pt x="0" y="31"/>
                </a:lnTo>
                <a:lnTo>
                  <a:pt x="0" y="11"/>
                </a:lnTo>
                <a:lnTo>
                  <a:pt x="7" y="0"/>
                </a:lnTo>
                <a:lnTo>
                  <a:pt x="13" y="3"/>
                </a:lnTo>
                <a:lnTo>
                  <a:pt x="16" y="19"/>
                </a:lnTo>
                <a:lnTo>
                  <a:pt x="16" y="39"/>
                </a:lnTo>
                <a:lnTo>
                  <a:pt x="17" y="56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94" name="Freeform 168"/>
          <p:cNvSpPr>
            <a:spLocks/>
          </p:cNvSpPr>
          <p:nvPr/>
        </p:nvSpPr>
        <p:spPr bwMode="auto">
          <a:xfrm>
            <a:off x="7554913" y="6419850"/>
            <a:ext cx="19050" cy="95250"/>
          </a:xfrm>
          <a:custGeom>
            <a:avLst/>
            <a:gdLst>
              <a:gd name="T0" fmla="*/ 2147483647 w 23"/>
              <a:gd name="T1" fmla="*/ 2147483647 h 60"/>
              <a:gd name="T2" fmla="*/ 2147483647 w 23"/>
              <a:gd name="T3" fmla="*/ 2147483647 h 60"/>
              <a:gd name="T4" fmla="*/ 2147483647 w 23"/>
              <a:gd name="T5" fmla="*/ 2147483647 h 60"/>
              <a:gd name="T6" fmla="*/ 0 w 23"/>
              <a:gd name="T7" fmla="*/ 2147483647 h 60"/>
              <a:gd name="T8" fmla="*/ 2147483647 w 23"/>
              <a:gd name="T9" fmla="*/ 0 h 60"/>
              <a:gd name="T10" fmla="*/ 2147483647 w 23"/>
              <a:gd name="T11" fmla="*/ 2147483647 h 60"/>
              <a:gd name="T12" fmla="*/ 2147483647 w 23"/>
              <a:gd name="T13" fmla="*/ 2147483647 h 60"/>
              <a:gd name="T14" fmla="*/ 2147483647 w 23"/>
              <a:gd name="T15" fmla="*/ 2147483647 h 60"/>
              <a:gd name="T16" fmla="*/ 2147483647 w 23"/>
              <a:gd name="T17" fmla="*/ 2147483647 h 6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3"/>
              <a:gd name="T28" fmla="*/ 0 h 60"/>
              <a:gd name="T29" fmla="*/ 23 w 23"/>
              <a:gd name="T30" fmla="*/ 60 h 6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3" h="60">
                <a:moveTo>
                  <a:pt x="23" y="60"/>
                </a:moveTo>
                <a:lnTo>
                  <a:pt x="10" y="48"/>
                </a:lnTo>
                <a:lnTo>
                  <a:pt x="2" y="30"/>
                </a:lnTo>
                <a:lnTo>
                  <a:pt x="0" y="11"/>
                </a:lnTo>
                <a:lnTo>
                  <a:pt x="4" y="0"/>
                </a:lnTo>
                <a:lnTo>
                  <a:pt x="10" y="4"/>
                </a:lnTo>
                <a:lnTo>
                  <a:pt x="13" y="19"/>
                </a:lnTo>
                <a:lnTo>
                  <a:pt x="17" y="40"/>
                </a:lnTo>
                <a:lnTo>
                  <a:pt x="23" y="6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95" name="Freeform 169"/>
          <p:cNvSpPr>
            <a:spLocks/>
          </p:cNvSpPr>
          <p:nvPr/>
        </p:nvSpPr>
        <p:spPr bwMode="auto">
          <a:xfrm>
            <a:off x="7529513" y="6426200"/>
            <a:ext cx="25400" cy="92075"/>
          </a:xfrm>
          <a:custGeom>
            <a:avLst/>
            <a:gdLst>
              <a:gd name="T0" fmla="*/ 2147483647 w 32"/>
              <a:gd name="T1" fmla="*/ 2147483647 h 58"/>
              <a:gd name="T2" fmla="*/ 2147483647 w 32"/>
              <a:gd name="T3" fmla="*/ 2147483647 h 58"/>
              <a:gd name="T4" fmla="*/ 2147483647 w 32"/>
              <a:gd name="T5" fmla="*/ 2147483647 h 58"/>
              <a:gd name="T6" fmla="*/ 2147483647 w 32"/>
              <a:gd name="T7" fmla="*/ 2147483647 h 58"/>
              <a:gd name="T8" fmla="*/ 2147483647 w 32"/>
              <a:gd name="T9" fmla="*/ 2147483647 h 58"/>
              <a:gd name="T10" fmla="*/ 2147483647 w 32"/>
              <a:gd name="T11" fmla="*/ 2147483647 h 58"/>
              <a:gd name="T12" fmla="*/ 0 w 32"/>
              <a:gd name="T13" fmla="*/ 2147483647 h 58"/>
              <a:gd name="T14" fmla="*/ 2147483647 w 32"/>
              <a:gd name="T15" fmla="*/ 2147483647 h 58"/>
              <a:gd name="T16" fmla="*/ 2147483647 w 32"/>
              <a:gd name="T17" fmla="*/ 0 h 58"/>
              <a:gd name="T18" fmla="*/ 2147483647 w 32"/>
              <a:gd name="T19" fmla="*/ 2147483647 h 58"/>
              <a:gd name="T20" fmla="*/ 2147483647 w 32"/>
              <a:gd name="T21" fmla="*/ 2147483647 h 58"/>
              <a:gd name="T22" fmla="*/ 2147483647 w 32"/>
              <a:gd name="T23" fmla="*/ 2147483647 h 58"/>
              <a:gd name="T24" fmla="*/ 2147483647 w 32"/>
              <a:gd name="T25" fmla="*/ 2147483647 h 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2"/>
              <a:gd name="T40" fmla="*/ 0 h 58"/>
              <a:gd name="T41" fmla="*/ 32 w 32"/>
              <a:gd name="T42" fmla="*/ 58 h 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2" h="58">
                <a:moveTo>
                  <a:pt x="32" y="58"/>
                </a:moveTo>
                <a:lnTo>
                  <a:pt x="24" y="53"/>
                </a:lnTo>
                <a:lnTo>
                  <a:pt x="17" y="45"/>
                </a:lnTo>
                <a:lnTo>
                  <a:pt x="10" y="36"/>
                </a:lnTo>
                <a:lnTo>
                  <a:pt x="6" y="27"/>
                </a:lnTo>
                <a:lnTo>
                  <a:pt x="2" y="17"/>
                </a:lnTo>
                <a:lnTo>
                  <a:pt x="0" y="9"/>
                </a:lnTo>
                <a:lnTo>
                  <a:pt x="1" y="3"/>
                </a:lnTo>
                <a:lnTo>
                  <a:pt x="4" y="0"/>
                </a:lnTo>
                <a:lnTo>
                  <a:pt x="12" y="5"/>
                </a:lnTo>
                <a:lnTo>
                  <a:pt x="18" y="22"/>
                </a:lnTo>
                <a:lnTo>
                  <a:pt x="25" y="41"/>
                </a:lnTo>
                <a:lnTo>
                  <a:pt x="32" y="58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96" name="Freeform 170"/>
          <p:cNvSpPr>
            <a:spLocks/>
          </p:cNvSpPr>
          <p:nvPr/>
        </p:nvSpPr>
        <p:spPr bwMode="auto">
          <a:xfrm>
            <a:off x="7496175" y="6430963"/>
            <a:ext cx="36513" cy="93662"/>
          </a:xfrm>
          <a:custGeom>
            <a:avLst/>
            <a:gdLst>
              <a:gd name="T0" fmla="*/ 2147483647 w 47"/>
              <a:gd name="T1" fmla="*/ 2147483647 h 59"/>
              <a:gd name="T2" fmla="*/ 2147483647 w 47"/>
              <a:gd name="T3" fmla="*/ 2147483647 h 59"/>
              <a:gd name="T4" fmla="*/ 2147483647 w 47"/>
              <a:gd name="T5" fmla="*/ 2147483647 h 59"/>
              <a:gd name="T6" fmla="*/ 2147483647 w 47"/>
              <a:gd name="T7" fmla="*/ 2147483647 h 59"/>
              <a:gd name="T8" fmla="*/ 2147483647 w 47"/>
              <a:gd name="T9" fmla="*/ 2147483647 h 59"/>
              <a:gd name="T10" fmla="*/ 2147483647 w 47"/>
              <a:gd name="T11" fmla="*/ 2147483647 h 59"/>
              <a:gd name="T12" fmla="*/ 2147483647 w 47"/>
              <a:gd name="T13" fmla="*/ 2147483647 h 59"/>
              <a:gd name="T14" fmla="*/ 0 w 47"/>
              <a:gd name="T15" fmla="*/ 2147483647 h 59"/>
              <a:gd name="T16" fmla="*/ 2147483647 w 47"/>
              <a:gd name="T17" fmla="*/ 0 h 59"/>
              <a:gd name="T18" fmla="*/ 2147483647 w 47"/>
              <a:gd name="T19" fmla="*/ 0 h 59"/>
              <a:gd name="T20" fmla="*/ 2147483647 w 47"/>
              <a:gd name="T21" fmla="*/ 2147483647 h 59"/>
              <a:gd name="T22" fmla="*/ 2147483647 w 47"/>
              <a:gd name="T23" fmla="*/ 2147483647 h 59"/>
              <a:gd name="T24" fmla="*/ 2147483647 w 47"/>
              <a:gd name="T25" fmla="*/ 2147483647 h 59"/>
              <a:gd name="T26" fmla="*/ 2147483647 w 47"/>
              <a:gd name="T27" fmla="*/ 2147483647 h 59"/>
              <a:gd name="T28" fmla="*/ 2147483647 w 47"/>
              <a:gd name="T29" fmla="*/ 2147483647 h 59"/>
              <a:gd name="T30" fmla="*/ 2147483647 w 47"/>
              <a:gd name="T31" fmla="*/ 2147483647 h 59"/>
              <a:gd name="T32" fmla="*/ 2147483647 w 47"/>
              <a:gd name="T33" fmla="*/ 2147483647 h 5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7"/>
              <a:gd name="T52" fmla="*/ 0 h 59"/>
              <a:gd name="T53" fmla="*/ 47 w 47"/>
              <a:gd name="T54" fmla="*/ 59 h 5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7" h="59">
                <a:moveTo>
                  <a:pt x="47" y="59"/>
                </a:moveTo>
                <a:lnTo>
                  <a:pt x="39" y="53"/>
                </a:lnTo>
                <a:lnTo>
                  <a:pt x="31" y="45"/>
                </a:lnTo>
                <a:lnTo>
                  <a:pt x="21" y="36"/>
                </a:lnTo>
                <a:lnTo>
                  <a:pt x="13" y="27"/>
                </a:lnTo>
                <a:lnTo>
                  <a:pt x="5" y="19"/>
                </a:lnTo>
                <a:lnTo>
                  <a:pt x="1" y="10"/>
                </a:lnTo>
                <a:lnTo>
                  <a:pt x="0" y="4"/>
                </a:lnTo>
                <a:lnTo>
                  <a:pt x="4" y="0"/>
                </a:lnTo>
                <a:lnTo>
                  <a:pt x="9" y="0"/>
                </a:lnTo>
                <a:lnTo>
                  <a:pt x="16" y="5"/>
                </a:lnTo>
                <a:lnTo>
                  <a:pt x="21" y="13"/>
                </a:lnTo>
                <a:lnTo>
                  <a:pt x="28" y="23"/>
                </a:lnTo>
                <a:lnTo>
                  <a:pt x="33" y="34"/>
                </a:lnTo>
                <a:lnTo>
                  <a:pt x="37" y="44"/>
                </a:lnTo>
                <a:lnTo>
                  <a:pt x="43" y="53"/>
                </a:lnTo>
                <a:lnTo>
                  <a:pt x="47" y="59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97" name="Freeform 171"/>
          <p:cNvSpPr>
            <a:spLocks/>
          </p:cNvSpPr>
          <p:nvPr/>
        </p:nvSpPr>
        <p:spPr bwMode="auto">
          <a:xfrm>
            <a:off x="7456488" y="6446838"/>
            <a:ext cx="50800" cy="93662"/>
          </a:xfrm>
          <a:custGeom>
            <a:avLst/>
            <a:gdLst>
              <a:gd name="T0" fmla="*/ 2147483647 w 65"/>
              <a:gd name="T1" fmla="*/ 2147483647 h 59"/>
              <a:gd name="T2" fmla="*/ 2147483647 w 65"/>
              <a:gd name="T3" fmla="*/ 2147483647 h 59"/>
              <a:gd name="T4" fmla="*/ 2147483647 w 65"/>
              <a:gd name="T5" fmla="*/ 2147483647 h 59"/>
              <a:gd name="T6" fmla="*/ 2147483647 w 65"/>
              <a:gd name="T7" fmla="*/ 2147483647 h 59"/>
              <a:gd name="T8" fmla="*/ 2147483647 w 65"/>
              <a:gd name="T9" fmla="*/ 2147483647 h 59"/>
              <a:gd name="T10" fmla="*/ 2147483647 w 65"/>
              <a:gd name="T11" fmla="*/ 2147483647 h 59"/>
              <a:gd name="T12" fmla="*/ 2147483647 w 65"/>
              <a:gd name="T13" fmla="*/ 2147483647 h 59"/>
              <a:gd name="T14" fmla="*/ 0 w 65"/>
              <a:gd name="T15" fmla="*/ 2147483647 h 59"/>
              <a:gd name="T16" fmla="*/ 2147483647 w 65"/>
              <a:gd name="T17" fmla="*/ 0 h 59"/>
              <a:gd name="T18" fmla="*/ 2147483647 w 65"/>
              <a:gd name="T19" fmla="*/ 2147483647 h 59"/>
              <a:gd name="T20" fmla="*/ 2147483647 w 65"/>
              <a:gd name="T21" fmla="*/ 2147483647 h 59"/>
              <a:gd name="T22" fmla="*/ 2147483647 w 65"/>
              <a:gd name="T23" fmla="*/ 2147483647 h 59"/>
              <a:gd name="T24" fmla="*/ 2147483647 w 65"/>
              <a:gd name="T25" fmla="*/ 2147483647 h 59"/>
              <a:gd name="T26" fmla="*/ 2147483647 w 65"/>
              <a:gd name="T27" fmla="*/ 2147483647 h 59"/>
              <a:gd name="T28" fmla="*/ 2147483647 w 65"/>
              <a:gd name="T29" fmla="*/ 2147483647 h 59"/>
              <a:gd name="T30" fmla="*/ 2147483647 w 65"/>
              <a:gd name="T31" fmla="*/ 2147483647 h 59"/>
              <a:gd name="T32" fmla="*/ 2147483647 w 65"/>
              <a:gd name="T33" fmla="*/ 2147483647 h 5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5"/>
              <a:gd name="T52" fmla="*/ 0 h 59"/>
              <a:gd name="T53" fmla="*/ 65 w 65"/>
              <a:gd name="T54" fmla="*/ 59 h 5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5" h="59">
                <a:moveTo>
                  <a:pt x="65" y="59"/>
                </a:moveTo>
                <a:lnTo>
                  <a:pt x="56" y="54"/>
                </a:lnTo>
                <a:lnTo>
                  <a:pt x="46" y="47"/>
                </a:lnTo>
                <a:lnTo>
                  <a:pt x="34" y="37"/>
                </a:lnTo>
                <a:lnTo>
                  <a:pt x="22" y="28"/>
                </a:lnTo>
                <a:lnTo>
                  <a:pt x="11" y="18"/>
                </a:lnTo>
                <a:lnTo>
                  <a:pt x="3" y="10"/>
                </a:lnTo>
                <a:lnTo>
                  <a:pt x="0" y="3"/>
                </a:lnTo>
                <a:lnTo>
                  <a:pt x="3" y="0"/>
                </a:lnTo>
                <a:lnTo>
                  <a:pt x="10" y="1"/>
                </a:lnTo>
                <a:lnTo>
                  <a:pt x="19" y="8"/>
                </a:lnTo>
                <a:lnTo>
                  <a:pt x="28" y="16"/>
                </a:lnTo>
                <a:lnTo>
                  <a:pt x="38" y="26"/>
                </a:lnTo>
                <a:lnTo>
                  <a:pt x="46" y="37"/>
                </a:lnTo>
                <a:lnTo>
                  <a:pt x="54" y="47"/>
                </a:lnTo>
                <a:lnTo>
                  <a:pt x="61" y="55"/>
                </a:lnTo>
                <a:lnTo>
                  <a:pt x="65" y="59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98" name="Freeform 172"/>
          <p:cNvSpPr>
            <a:spLocks/>
          </p:cNvSpPr>
          <p:nvPr/>
        </p:nvSpPr>
        <p:spPr bwMode="auto">
          <a:xfrm>
            <a:off x="7419975" y="6461125"/>
            <a:ext cx="58738" cy="95250"/>
          </a:xfrm>
          <a:custGeom>
            <a:avLst/>
            <a:gdLst>
              <a:gd name="T0" fmla="*/ 2147483647 w 74"/>
              <a:gd name="T1" fmla="*/ 2147483647 h 60"/>
              <a:gd name="T2" fmla="*/ 2147483647 w 74"/>
              <a:gd name="T3" fmla="*/ 2147483647 h 60"/>
              <a:gd name="T4" fmla="*/ 2147483647 w 74"/>
              <a:gd name="T5" fmla="*/ 2147483647 h 60"/>
              <a:gd name="T6" fmla="*/ 2147483647 w 74"/>
              <a:gd name="T7" fmla="*/ 2147483647 h 60"/>
              <a:gd name="T8" fmla="*/ 2147483647 w 74"/>
              <a:gd name="T9" fmla="*/ 2147483647 h 60"/>
              <a:gd name="T10" fmla="*/ 2147483647 w 74"/>
              <a:gd name="T11" fmla="*/ 2147483647 h 60"/>
              <a:gd name="T12" fmla="*/ 2147483647 w 74"/>
              <a:gd name="T13" fmla="*/ 2147483647 h 60"/>
              <a:gd name="T14" fmla="*/ 0 w 74"/>
              <a:gd name="T15" fmla="*/ 2147483647 h 60"/>
              <a:gd name="T16" fmla="*/ 2147483647 w 74"/>
              <a:gd name="T17" fmla="*/ 0 h 60"/>
              <a:gd name="T18" fmla="*/ 2147483647 w 74"/>
              <a:gd name="T19" fmla="*/ 0 h 60"/>
              <a:gd name="T20" fmla="*/ 2147483647 w 74"/>
              <a:gd name="T21" fmla="*/ 2147483647 h 60"/>
              <a:gd name="T22" fmla="*/ 2147483647 w 74"/>
              <a:gd name="T23" fmla="*/ 2147483647 h 60"/>
              <a:gd name="T24" fmla="*/ 2147483647 w 74"/>
              <a:gd name="T25" fmla="*/ 2147483647 h 60"/>
              <a:gd name="T26" fmla="*/ 2147483647 w 74"/>
              <a:gd name="T27" fmla="*/ 2147483647 h 60"/>
              <a:gd name="T28" fmla="*/ 2147483647 w 74"/>
              <a:gd name="T29" fmla="*/ 2147483647 h 60"/>
              <a:gd name="T30" fmla="*/ 2147483647 w 74"/>
              <a:gd name="T31" fmla="*/ 2147483647 h 60"/>
              <a:gd name="T32" fmla="*/ 2147483647 w 74"/>
              <a:gd name="T33" fmla="*/ 2147483647 h 6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4"/>
              <a:gd name="T52" fmla="*/ 0 h 60"/>
              <a:gd name="T53" fmla="*/ 74 w 74"/>
              <a:gd name="T54" fmla="*/ 60 h 6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4" h="60">
                <a:moveTo>
                  <a:pt x="74" y="60"/>
                </a:moveTo>
                <a:lnTo>
                  <a:pt x="65" y="56"/>
                </a:lnTo>
                <a:lnTo>
                  <a:pt x="54" y="49"/>
                </a:lnTo>
                <a:lnTo>
                  <a:pt x="39" y="41"/>
                </a:lnTo>
                <a:lnTo>
                  <a:pt x="26" y="31"/>
                </a:lnTo>
                <a:lnTo>
                  <a:pt x="14" y="21"/>
                </a:lnTo>
                <a:lnTo>
                  <a:pt x="4" y="12"/>
                </a:lnTo>
                <a:lnTo>
                  <a:pt x="0" y="5"/>
                </a:lnTo>
                <a:lnTo>
                  <a:pt x="3" y="0"/>
                </a:lnTo>
                <a:lnTo>
                  <a:pt x="10" y="0"/>
                </a:lnTo>
                <a:lnTo>
                  <a:pt x="19" y="5"/>
                </a:lnTo>
                <a:lnTo>
                  <a:pt x="29" y="13"/>
                </a:lnTo>
                <a:lnTo>
                  <a:pt x="39" y="23"/>
                </a:lnTo>
                <a:lnTo>
                  <a:pt x="49" y="36"/>
                </a:lnTo>
                <a:lnTo>
                  <a:pt x="58" y="46"/>
                </a:lnTo>
                <a:lnTo>
                  <a:pt x="67" y="55"/>
                </a:lnTo>
                <a:lnTo>
                  <a:pt x="74" y="6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99" name="Freeform 173"/>
          <p:cNvSpPr>
            <a:spLocks/>
          </p:cNvSpPr>
          <p:nvPr/>
        </p:nvSpPr>
        <p:spPr bwMode="auto">
          <a:xfrm>
            <a:off x="7388225" y="6486525"/>
            <a:ext cx="68263" cy="90488"/>
          </a:xfrm>
          <a:custGeom>
            <a:avLst/>
            <a:gdLst>
              <a:gd name="T0" fmla="*/ 2147483647 w 85"/>
              <a:gd name="T1" fmla="*/ 2147483647 h 57"/>
              <a:gd name="T2" fmla="*/ 2147483647 w 85"/>
              <a:gd name="T3" fmla="*/ 2147483647 h 57"/>
              <a:gd name="T4" fmla="*/ 2147483647 w 85"/>
              <a:gd name="T5" fmla="*/ 2147483647 h 57"/>
              <a:gd name="T6" fmla="*/ 2147483647 w 85"/>
              <a:gd name="T7" fmla="*/ 2147483647 h 57"/>
              <a:gd name="T8" fmla="*/ 2147483647 w 85"/>
              <a:gd name="T9" fmla="*/ 2147483647 h 57"/>
              <a:gd name="T10" fmla="*/ 2147483647 w 85"/>
              <a:gd name="T11" fmla="*/ 2147483647 h 57"/>
              <a:gd name="T12" fmla="*/ 2147483647 w 85"/>
              <a:gd name="T13" fmla="*/ 2147483647 h 57"/>
              <a:gd name="T14" fmla="*/ 2147483647 w 85"/>
              <a:gd name="T15" fmla="*/ 2147483647 h 57"/>
              <a:gd name="T16" fmla="*/ 0 w 85"/>
              <a:gd name="T17" fmla="*/ 2147483647 h 57"/>
              <a:gd name="T18" fmla="*/ 2147483647 w 85"/>
              <a:gd name="T19" fmla="*/ 0 h 57"/>
              <a:gd name="T20" fmla="*/ 2147483647 w 85"/>
              <a:gd name="T21" fmla="*/ 2147483647 h 57"/>
              <a:gd name="T22" fmla="*/ 2147483647 w 85"/>
              <a:gd name="T23" fmla="*/ 2147483647 h 57"/>
              <a:gd name="T24" fmla="*/ 2147483647 w 85"/>
              <a:gd name="T25" fmla="*/ 2147483647 h 57"/>
              <a:gd name="T26" fmla="*/ 2147483647 w 85"/>
              <a:gd name="T27" fmla="*/ 2147483647 h 57"/>
              <a:gd name="T28" fmla="*/ 2147483647 w 85"/>
              <a:gd name="T29" fmla="*/ 2147483647 h 57"/>
              <a:gd name="T30" fmla="*/ 2147483647 w 85"/>
              <a:gd name="T31" fmla="*/ 2147483647 h 57"/>
              <a:gd name="T32" fmla="*/ 2147483647 w 85"/>
              <a:gd name="T33" fmla="*/ 2147483647 h 5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5"/>
              <a:gd name="T52" fmla="*/ 0 h 57"/>
              <a:gd name="T53" fmla="*/ 85 w 85"/>
              <a:gd name="T54" fmla="*/ 57 h 5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5" h="57">
                <a:moveTo>
                  <a:pt x="85" y="57"/>
                </a:moveTo>
                <a:lnTo>
                  <a:pt x="75" y="54"/>
                </a:lnTo>
                <a:lnTo>
                  <a:pt x="61" y="49"/>
                </a:lnTo>
                <a:lnTo>
                  <a:pt x="46" y="43"/>
                </a:lnTo>
                <a:lnTo>
                  <a:pt x="33" y="36"/>
                </a:lnTo>
                <a:lnTo>
                  <a:pt x="20" y="28"/>
                </a:lnTo>
                <a:lnTo>
                  <a:pt x="9" y="20"/>
                </a:lnTo>
                <a:lnTo>
                  <a:pt x="2" y="11"/>
                </a:lnTo>
                <a:lnTo>
                  <a:pt x="0" y="2"/>
                </a:lnTo>
                <a:lnTo>
                  <a:pt x="2" y="0"/>
                </a:lnTo>
                <a:lnTo>
                  <a:pt x="12" y="4"/>
                </a:lnTo>
                <a:lnTo>
                  <a:pt x="24" y="11"/>
                </a:lnTo>
                <a:lnTo>
                  <a:pt x="38" y="21"/>
                </a:lnTo>
                <a:lnTo>
                  <a:pt x="53" y="32"/>
                </a:lnTo>
                <a:lnTo>
                  <a:pt x="67" y="42"/>
                </a:lnTo>
                <a:lnTo>
                  <a:pt x="79" y="51"/>
                </a:lnTo>
                <a:lnTo>
                  <a:pt x="85" y="57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00" name="Freeform 174"/>
          <p:cNvSpPr>
            <a:spLocks/>
          </p:cNvSpPr>
          <p:nvPr/>
        </p:nvSpPr>
        <p:spPr bwMode="auto">
          <a:xfrm>
            <a:off x="7366000" y="6543675"/>
            <a:ext cx="73025" cy="44450"/>
          </a:xfrm>
          <a:custGeom>
            <a:avLst/>
            <a:gdLst>
              <a:gd name="T0" fmla="*/ 0 w 94"/>
              <a:gd name="T1" fmla="*/ 2147483647 h 28"/>
              <a:gd name="T2" fmla="*/ 2147483647 w 94"/>
              <a:gd name="T3" fmla="*/ 0 h 28"/>
              <a:gd name="T4" fmla="*/ 2147483647 w 94"/>
              <a:gd name="T5" fmla="*/ 2147483647 h 28"/>
              <a:gd name="T6" fmla="*/ 2147483647 w 94"/>
              <a:gd name="T7" fmla="*/ 2147483647 h 28"/>
              <a:gd name="T8" fmla="*/ 2147483647 w 94"/>
              <a:gd name="T9" fmla="*/ 2147483647 h 28"/>
              <a:gd name="T10" fmla="*/ 2147483647 w 94"/>
              <a:gd name="T11" fmla="*/ 2147483647 h 28"/>
              <a:gd name="T12" fmla="*/ 2147483647 w 94"/>
              <a:gd name="T13" fmla="*/ 2147483647 h 28"/>
              <a:gd name="T14" fmla="*/ 2147483647 w 94"/>
              <a:gd name="T15" fmla="*/ 2147483647 h 28"/>
              <a:gd name="T16" fmla="*/ 2147483647 w 94"/>
              <a:gd name="T17" fmla="*/ 2147483647 h 28"/>
              <a:gd name="T18" fmla="*/ 2147483647 w 94"/>
              <a:gd name="T19" fmla="*/ 2147483647 h 28"/>
              <a:gd name="T20" fmla="*/ 2147483647 w 94"/>
              <a:gd name="T21" fmla="*/ 2147483647 h 28"/>
              <a:gd name="T22" fmla="*/ 2147483647 w 94"/>
              <a:gd name="T23" fmla="*/ 2147483647 h 28"/>
              <a:gd name="T24" fmla="*/ 2147483647 w 94"/>
              <a:gd name="T25" fmla="*/ 2147483647 h 28"/>
              <a:gd name="T26" fmla="*/ 2147483647 w 94"/>
              <a:gd name="T27" fmla="*/ 2147483647 h 28"/>
              <a:gd name="T28" fmla="*/ 2147483647 w 94"/>
              <a:gd name="T29" fmla="*/ 2147483647 h 28"/>
              <a:gd name="T30" fmla="*/ 0 w 94"/>
              <a:gd name="T31" fmla="*/ 2147483647 h 28"/>
              <a:gd name="T32" fmla="*/ 0 w 94"/>
              <a:gd name="T33" fmla="*/ 2147483647 h 2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94"/>
              <a:gd name="T52" fmla="*/ 0 h 28"/>
              <a:gd name="T53" fmla="*/ 94 w 94"/>
              <a:gd name="T54" fmla="*/ 28 h 2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94" h="28">
                <a:moveTo>
                  <a:pt x="0" y="1"/>
                </a:moveTo>
                <a:lnTo>
                  <a:pt x="5" y="0"/>
                </a:lnTo>
                <a:lnTo>
                  <a:pt x="15" y="2"/>
                </a:lnTo>
                <a:lnTo>
                  <a:pt x="27" y="5"/>
                </a:lnTo>
                <a:lnTo>
                  <a:pt x="42" y="10"/>
                </a:lnTo>
                <a:lnTo>
                  <a:pt x="56" y="15"/>
                </a:lnTo>
                <a:lnTo>
                  <a:pt x="71" y="20"/>
                </a:lnTo>
                <a:lnTo>
                  <a:pt x="84" y="24"/>
                </a:lnTo>
                <a:lnTo>
                  <a:pt x="94" y="26"/>
                </a:lnTo>
                <a:lnTo>
                  <a:pt x="80" y="28"/>
                </a:lnTo>
                <a:lnTo>
                  <a:pt x="66" y="27"/>
                </a:lnTo>
                <a:lnTo>
                  <a:pt x="48" y="25"/>
                </a:lnTo>
                <a:lnTo>
                  <a:pt x="32" y="22"/>
                </a:lnTo>
                <a:lnTo>
                  <a:pt x="18" y="18"/>
                </a:lnTo>
                <a:lnTo>
                  <a:pt x="5" y="13"/>
                </a:lnTo>
                <a:lnTo>
                  <a:pt x="0" y="7"/>
                </a:lnTo>
                <a:lnTo>
                  <a:pt x="0" y="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01" name="Freeform 175"/>
          <p:cNvSpPr>
            <a:spLocks/>
          </p:cNvSpPr>
          <p:nvPr/>
        </p:nvSpPr>
        <p:spPr bwMode="auto">
          <a:xfrm>
            <a:off x="7342188" y="6578600"/>
            <a:ext cx="71437" cy="42863"/>
          </a:xfrm>
          <a:custGeom>
            <a:avLst/>
            <a:gdLst>
              <a:gd name="T0" fmla="*/ 0 w 91"/>
              <a:gd name="T1" fmla="*/ 0 h 27"/>
              <a:gd name="T2" fmla="*/ 2147483647 w 91"/>
              <a:gd name="T3" fmla="*/ 0 h 27"/>
              <a:gd name="T4" fmla="*/ 2147483647 w 91"/>
              <a:gd name="T5" fmla="*/ 2147483647 h 27"/>
              <a:gd name="T6" fmla="*/ 2147483647 w 91"/>
              <a:gd name="T7" fmla="*/ 2147483647 h 27"/>
              <a:gd name="T8" fmla="*/ 2147483647 w 91"/>
              <a:gd name="T9" fmla="*/ 2147483647 h 27"/>
              <a:gd name="T10" fmla="*/ 2147483647 w 91"/>
              <a:gd name="T11" fmla="*/ 2147483647 h 27"/>
              <a:gd name="T12" fmla="*/ 2147483647 w 91"/>
              <a:gd name="T13" fmla="*/ 2147483647 h 27"/>
              <a:gd name="T14" fmla="*/ 2147483647 w 91"/>
              <a:gd name="T15" fmla="*/ 2147483647 h 27"/>
              <a:gd name="T16" fmla="*/ 2147483647 w 91"/>
              <a:gd name="T17" fmla="*/ 2147483647 h 27"/>
              <a:gd name="T18" fmla="*/ 2147483647 w 91"/>
              <a:gd name="T19" fmla="*/ 2147483647 h 27"/>
              <a:gd name="T20" fmla="*/ 2147483647 w 91"/>
              <a:gd name="T21" fmla="*/ 2147483647 h 27"/>
              <a:gd name="T22" fmla="*/ 2147483647 w 91"/>
              <a:gd name="T23" fmla="*/ 2147483647 h 27"/>
              <a:gd name="T24" fmla="*/ 2147483647 w 91"/>
              <a:gd name="T25" fmla="*/ 2147483647 h 27"/>
              <a:gd name="T26" fmla="*/ 2147483647 w 91"/>
              <a:gd name="T27" fmla="*/ 2147483647 h 27"/>
              <a:gd name="T28" fmla="*/ 2147483647 w 91"/>
              <a:gd name="T29" fmla="*/ 2147483647 h 27"/>
              <a:gd name="T30" fmla="*/ 0 w 91"/>
              <a:gd name="T31" fmla="*/ 2147483647 h 27"/>
              <a:gd name="T32" fmla="*/ 0 w 91"/>
              <a:gd name="T33" fmla="*/ 0 h 2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91"/>
              <a:gd name="T52" fmla="*/ 0 h 27"/>
              <a:gd name="T53" fmla="*/ 91 w 91"/>
              <a:gd name="T54" fmla="*/ 27 h 2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91" h="27">
                <a:moveTo>
                  <a:pt x="0" y="0"/>
                </a:moveTo>
                <a:lnTo>
                  <a:pt x="5" y="0"/>
                </a:lnTo>
                <a:lnTo>
                  <a:pt x="14" y="1"/>
                </a:lnTo>
                <a:lnTo>
                  <a:pt x="26" y="5"/>
                </a:lnTo>
                <a:lnTo>
                  <a:pt x="41" y="9"/>
                </a:lnTo>
                <a:lnTo>
                  <a:pt x="57" y="14"/>
                </a:lnTo>
                <a:lnTo>
                  <a:pt x="71" y="18"/>
                </a:lnTo>
                <a:lnTo>
                  <a:pt x="83" y="22"/>
                </a:lnTo>
                <a:lnTo>
                  <a:pt x="91" y="25"/>
                </a:lnTo>
                <a:lnTo>
                  <a:pt x="79" y="27"/>
                </a:lnTo>
                <a:lnTo>
                  <a:pt x="64" y="26"/>
                </a:lnTo>
                <a:lnTo>
                  <a:pt x="47" y="25"/>
                </a:lnTo>
                <a:lnTo>
                  <a:pt x="32" y="21"/>
                </a:lnTo>
                <a:lnTo>
                  <a:pt x="17" y="16"/>
                </a:lnTo>
                <a:lnTo>
                  <a:pt x="6" y="11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02" name="Freeform 176"/>
          <p:cNvSpPr>
            <a:spLocks/>
          </p:cNvSpPr>
          <p:nvPr/>
        </p:nvSpPr>
        <p:spPr bwMode="auto">
          <a:xfrm>
            <a:off x="7124700" y="6407150"/>
            <a:ext cx="363538" cy="123825"/>
          </a:xfrm>
          <a:custGeom>
            <a:avLst/>
            <a:gdLst>
              <a:gd name="T0" fmla="*/ 2147483647 w 458"/>
              <a:gd name="T1" fmla="*/ 2147483647 h 78"/>
              <a:gd name="T2" fmla="*/ 2147483647 w 458"/>
              <a:gd name="T3" fmla="*/ 2147483647 h 78"/>
              <a:gd name="T4" fmla="*/ 2147483647 w 458"/>
              <a:gd name="T5" fmla="*/ 2147483647 h 78"/>
              <a:gd name="T6" fmla="*/ 2147483647 w 458"/>
              <a:gd name="T7" fmla="*/ 2147483647 h 78"/>
              <a:gd name="T8" fmla="*/ 2147483647 w 458"/>
              <a:gd name="T9" fmla="*/ 0 h 78"/>
              <a:gd name="T10" fmla="*/ 2147483647 w 458"/>
              <a:gd name="T11" fmla="*/ 2147483647 h 78"/>
              <a:gd name="T12" fmla="*/ 2147483647 w 458"/>
              <a:gd name="T13" fmla="*/ 2147483647 h 78"/>
              <a:gd name="T14" fmla="*/ 2147483647 w 458"/>
              <a:gd name="T15" fmla="*/ 2147483647 h 78"/>
              <a:gd name="T16" fmla="*/ 2147483647 w 458"/>
              <a:gd name="T17" fmla="*/ 2147483647 h 78"/>
              <a:gd name="T18" fmla="*/ 2147483647 w 458"/>
              <a:gd name="T19" fmla="*/ 2147483647 h 78"/>
              <a:gd name="T20" fmla="*/ 2147483647 w 458"/>
              <a:gd name="T21" fmla="*/ 2147483647 h 78"/>
              <a:gd name="T22" fmla="*/ 2147483647 w 458"/>
              <a:gd name="T23" fmla="*/ 2147483647 h 78"/>
              <a:gd name="T24" fmla="*/ 2147483647 w 458"/>
              <a:gd name="T25" fmla="*/ 2147483647 h 78"/>
              <a:gd name="T26" fmla="*/ 2147483647 w 458"/>
              <a:gd name="T27" fmla="*/ 2147483647 h 78"/>
              <a:gd name="T28" fmla="*/ 2147483647 w 458"/>
              <a:gd name="T29" fmla="*/ 2147483647 h 78"/>
              <a:gd name="T30" fmla="*/ 2147483647 w 458"/>
              <a:gd name="T31" fmla="*/ 2147483647 h 78"/>
              <a:gd name="T32" fmla="*/ 2147483647 w 458"/>
              <a:gd name="T33" fmla="*/ 2147483647 h 78"/>
              <a:gd name="T34" fmla="*/ 2147483647 w 458"/>
              <a:gd name="T35" fmla="*/ 2147483647 h 78"/>
              <a:gd name="T36" fmla="*/ 2147483647 w 458"/>
              <a:gd name="T37" fmla="*/ 2147483647 h 78"/>
              <a:gd name="T38" fmla="*/ 2147483647 w 458"/>
              <a:gd name="T39" fmla="*/ 2147483647 h 78"/>
              <a:gd name="T40" fmla="*/ 0 w 458"/>
              <a:gd name="T41" fmla="*/ 2147483647 h 78"/>
              <a:gd name="T42" fmla="*/ 2147483647 w 458"/>
              <a:gd name="T43" fmla="*/ 2147483647 h 78"/>
              <a:gd name="T44" fmla="*/ 2147483647 w 458"/>
              <a:gd name="T45" fmla="*/ 2147483647 h 78"/>
              <a:gd name="T46" fmla="*/ 2147483647 w 458"/>
              <a:gd name="T47" fmla="*/ 2147483647 h 78"/>
              <a:gd name="T48" fmla="*/ 2147483647 w 458"/>
              <a:gd name="T49" fmla="*/ 2147483647 h 78"/>
              <a:gd name="T50" fmla="*/ 2147483647 w 458"/>
              <a:gd name="T51" fmla="*/ 2147483647 h 78"/>
              <a:gd name="T52" fmla="*/ 2147483647 w 458"/>
              <a:gd name="T53" fmla="*/ 2147483647 h 78"/>
              <a:gd name="T54" fmla="*/ 2147483647 w 458"/>
              <a:gd name="T55" fmla="*/ 2147483647 h 78"/>
              <a:gd name="T56" fmla="*/ 2147483647 w 458"/>
              <a:gd name="T57" fmla="*/ 2147483647 h 78"/>
              <a:gd name="T58" fmla="*/ 2147483647 w 458"/>
              <a:gd name="T59" fmla="*/ 2147483647 h 78"/>
              <a:gd name="T60" fmla="*/ 2147483647 w 458"/>
              <a:gd name="T61" fmla="*/ 2147483647 h 78"/>
              <a:gd name="T62" fmla="*/ 2147483647 w 458"/>
              <a:gd name="T63" fmla="*/ 2147483647 h 78"/>
              <a:gd name="T64" fmla="*/ 2147483647 w 458"/>
              <a:gd name="T65" fmla="*/ 2147483647 h 78"/>
              <a:gd name="T66" fmla="*/ 2147483647 w 458"/>
              <a:gd name="T67" fmla="*/ 2147483647 h 78"/>
              <a:gd name="T68" fmla="*/ 2147483647 w 458"/>
              <a:gd name="T69" fmla="*/ 2147483647 h 78"/>
              <a:gd name="T70" fmla="*/ 2147483647 w 458"/>
              <a:gd name="T71" fmla="*/ 2147483647 h 78"/>
              <a:gd name="T72" fmla="*/ 2147483647 w 458"/>
              <a:gd name="T73" fmla="*/ 2147483647 h 78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458"/>
              <a:gd name="T112" fmla="*/ 0 h 78"/>
              <a:gd name="T113" fmla="*/ 458 w 458"/>
              <a:gd name="T114" fmla="*/ 78 h 78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458" h="78">
                <a:moveTo>
                  <a:pt x="451" y="11"/>
                </a:moveTo>
                <a:lnTo>
                  <a:pt x="454" y="9"/>
                </a:lnTo>
                <a:lnTo>
                  <a:pt x="455" y="6"/>
                </a:lnTo>
                <a:lnTo>
                  <a:pt x="457" y="3"/>
                </a:lnTo>
                <a:lnTo>
                  <a:pt x="458" y="0"/>
                </a:lnTo>
                <a:lnTo>
                  <a:pt x="423" y="14"/>
                </a:lnTo>
                <a:lnTo>
                  <a:pt x="390" y="26"/>
                </a:lnTo>
                <a:lnTo>
                  <a:pt x="358" y="37"/>
                </a:lnTo>
                <a:lnTo>
                  <a:pt x="324" y="45"/>
                </a:lnTo>
                <a:lnTo>
                  <a:pt x="292" y="52"/>
                </a:lnTo>
                <a:lnTo>
                  <a:pt x="261" y="57"/>
                </a:lnTo>
                <a:lnTo>
                  <a:pt x="230" y="61"/>
                </a:lnTo>
                <a:lnTo>
                  <a:pt x="201" y="65"/>
                </a:lnTo>
                <a:lnTo>
                  <a:pt x="173" y="67"/>
                </a:lnTo>
                <a:lnTo>
                  <a:pt x="145" y="68"/>
                </a:lnTo>
                <a:lnTo>
                  <a:pt x="118" y="69"/>
                </a:lnTo>
                <a:lnTo>
                  <a:pt x="93" y="69"/>
                </a:lnTo>
                <a:lnTo>
                  <a:pt x="67" y="69"/>
                </a:lnTo>
                <a:lnTo>
                  <a:pt x="44" y="69"/>
                </a:lnTo>
                <a:lnTo>
                  <a:pt x="22" y="68"/>
                </a:lnTo>
                <a:lnTo>
                  <a:pt x="0" y="68"/>
                </a:lnTo>
                <a:lnTo>
                  <a:pt x="15" y="71"/>
                </a:lnTo>
                <a:lnTo>
                  <a:pt x="32" y="74"/>
                </a:lnTo>
                <a:lnTo>
                  <a:pt x="55" y="76"/>
                </a:lnTo>
                <a:lnTo>
                  <a:pt x="82" y="77"/>
                </a:lnTo>
                <a:lnTo>
                  <a:pt x="111" y="78"/>
                </a:lnTo>
                <a:lnTo>
                  <a:pt x="142" y="78"/>
                </a:lnTo>
                <a:lnTo>
                  <a:pt x="176" y="76"/>
                </a:lnTo>
                <a:lnTo>
                  <a:pt x="210" y="74"/>
                </a:lnTo>
                <a:lnTo>
                  <a:pt x="244" y="71"/>
                </a:lnTo>
                <a:lnTo>
                  <a:pt x="279" y="67"/>
                </a:lnTo>
                <a:lnTo>
                  <a:pt x="313" y="60"/>
                </a:lnTo>
                <a:lnTo>
                  <a:pt x="346" y="53"/>
                </a:lnTo>
                <a:lnTo>
                  <a:pt x="376" y="45"/>
                </a:lnTo>
                <a:lnTo>
                  <a:pt x="405" y="36"/>
                </a:lnTo>
                <a:lnTo>
                  <a:pt x="430" y="24"/>
                </a:lnTo>
                <a:lnTo>
                  <a:pt x="451" y="1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03" name="Freeform 177"/>
          <p:cNvSpPr>
            <a:spLocks/>
          </p:cNvSpPr>
          <p:nvPr/>
        </p:nvSpPr>
        <p:spPr bwMode="auto">
          <a:xfrm>
            <a:off x="7146925" y="6438900"/>
            <a:ext cx="52388" cy="84138"/>
          </a:xfrm>
          <a:custGeom>
            <a:avLst/>
            <a:gdLst>
              <a:gd name="T0" fmla="*/ 2147483647 w 65"/>
              <a:gd name="T1" fmla="*/ 0 h 53"/>
              <a:gd name="T2" fmla="*/ 0 w 65"/>
              <a:gd name="T3" fmla="*/ 2147483647 h 53"/>
              <a:gd name="T4" fmla="*/ 2147483647 w 65"/>
              <a:gd name="T5" fmla="*/ 2147483647 h 53"/>
              <a:gd name="T6" fmla="*/ 2147483647 w 65"/>
              <a:gd name="T7" fmla="*/ 2147483647 h 53"/>
              <a:gd name="T8" fmla="*/ 2147483647 w 65"/>
              <a:gd name="T9" fmla="*/ 2147483647 h 53"/>
              <a:gd name="T10" fmla="*/ 2147483647 w 65"/>
              <a:gd name="T11" fmla="*/ 2147483647 h 53"/>
              <a:gd name="T12" fmla="*/ 2147483647 w 65"/>
              <a:gd name="T13" fmla="*/ 2147483647 h 53"/>
              <a:gd name="T14" fmla="*/ 2147483647 w 65"/>
              <a:gd name="T15" fmla="*/ 2147483647 h 53"/>
              <a:gd name="T16" fmla="*/ 2147483647 w 65"/>
              <a:gd name="T17" fmla="*/ 2147483647 h 53"/>
              <a:gd name="T18" fmla="*/ 2147483647 w 65"/>
              <a:gd name="T19" fmla="*/ 2147483647 h 53"/>
              <a:gd name="T20" fmla="*/ 2147483647 w 65"/>
              <a:gd name="T21" fmla="*/ 2147483647 h 53"/>
              <a:gd name="T22" fmla="*/ 2147483647 w 65"/>
              <a:gd name="T23" fmla="*/ 2147483647 h 53"/>
              <a:gd name="T24" fmla="*/ 2147483647 w 65"/>
              <a:gd name="T25" fmla="*/ 2147483647 h 53"/>
              <a:gd name="T26" fmla="*/ 2147483647 w 65"/>
              <a:gd name="T27" fmla="*/ 2147483647 h 53"/>
              <a:gd name="T28" fmla="*/ 2147483647 w 65"/>
              <a:gd name="T29" fmla="*/ 2147483647 h 53"/>
              <a:gd name="T30" fmla="*/ 2147483647 w 65"/>
              <a:gd name="T31" fmla="*/ 2147483647 h 53"/>
              <a:gd name="T32" fmla="*/ 2147483647 w 65"/>
              <a:gd name="T33" fmla="*/ 0 h 5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5"/>
              <a:gd name="T52" fmla="*/ 0 h 53"/>
              <a:gd name="T53" fmla="*/ 65 w 65"/>
              <a:gd name="T54" fmla="*/ 53 h 5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5" h="53">
                <a:moveTo>
                  <a:pt x="1" y="0"/>
                </a:moveTo>
                <a:lnTo>
                  <a:pt x="0" y="3"/>
                </a:lnTo>
                <a:lnTo>
                  <a:pt x="1" y="8"/>
                </a:lnTo>
                <a:lnTo>
                  <a:pt x="5" y="16"/>
                </a:lnTo>
                <a:lnTo>
                  <a:pt x="13" y="25"/>
                </a:lnTo>
                <a:lnTo>
                  <a:pt x="22" y="34"/>
                </a:lnTo>
                <a:lnTo>
                  <a:pt x="36" y="42"/>
                </a:lnTo>
                <a:lnTo>
                  <a:pt x="49" y="49"/>
                </a:lnTo>
                <a:lnTo>
                  <a:pt x="65" y="53"/>
                </a:lnTo>
                <a:lnTo>
                  <a:pt x="57" y="48"/>
                </a:lnTo>
                <a:lnTo>
                  <a:pt x="49" y="39"/>
                </a:lnTo>
                <a:lnTo>
                  <a:pt x="40" y="30"/>
                </a:lnTo>
                <a:lnTo>
                  <a:pt x="29" y="21"/>
                </a:lnTo>
                <a:lnTo>
                  <a:pt x="21" y="13"/>
                </a:lnTo>
                <a:lnTo>
                  <a:pt x="12" y="5"/>
                </a:lnTo>
                <a:lnTo>
                  <a:pt x="5" y="1"/>
                </a:lnTo>
                <a:lnTo>
                  <a:pt x="1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04" name="Freeform 178"/>
          <p:cNvSpPr>
            <a:spLocks/>
          </p:cNvSpPr>
          <p:nvPr/>
        </p:nvSpPr>
        <p:spPr bwMode="auto">
          <a:xfrm>
            <a:off x="7196138" y="6429375"/>
            <a:ext cx="66675" cy="96838"/>
          </a:xfrm>
          <a:custGeom>
            <a:avLst/>
            <a:gdLst>
              <a:gd name="T0" fmla="*/ 2147483647 w 85"/>
              <a:gd name="T1" fmla="*/ 0 h 61"/>
              <a:gd name="T2" fmla="*/ 0 w 85"/>
              <a:gd name="T3" fmla="*/ 2147483647 h 61"/>
              <a:gd name="T4" fmla="*/ 2147483647 w 85"/>
              <a:gd name="T5" fmla="*/ 2147483647 h 61"/>
              <a:gd name="T6" fmla="*/ 2147483647 w 85"/>
              <a:gd name="T7" fmla="*/ 2147483647 h 61"/>
              <a:gd name="T8" fmla="*/ 2147483647 w 85"/>
              <a:gd name="T9" fmla="*/ 2147483647 h 61"/>
              <a:gd name="T10" fmla="*/ 2147483647 w 85"/>
              <a:gd name="T11" fmla="*/ 2147483647 h 61"/>
              <a:gd name="T12" fmla="*/ 2147483647 w 85"/>
              <a:gd name="T13" fmla="*/ 2147483647 h 61"/>
              <a:gd name="T14" fmla="*/ 2147483647 w 85"/>
              <a:gd name="T15" fmla="*/ 2147483647 h 61"/>
              <a:gd name="T16" fmla="*/ 2147483647 w 85"/>
              <a:gd name="T17" fmla="*/ 2147483647 h 61"/>
              <a:gd name="T18" fmla="*/ 2147483647 w 85"/>
              <a:gd name="T19" fmla="*/ 2147483647 h 61"/>
              <a:gd name="T20" fmla="*/ 2147483647 w 85"/>
              <a:gd name="T21" fmla="*/ 2147483647 h 61"/>
              <a:gd name="T22" fmla="*/ 2147483647 w 85"/>
              <a:gd name="T23" fmla="*/ 2147483647 h 61"/>
              <a:gd name="T24" fmla="*/ 2147483647 w 85"/>
              <a:gd name="T25" fmla="*/ 2147483647 h 61"/>
              <a:gd name="T26" fmla="*/ 2147483647 w 85"/>
              <a:gd name="T27" fmla="*/ 2147483647 h 61"/>
              <a:gd name="T28" fmla="*/ 2147483647 w 85"/>
              <a:gd name="T29" fmla="*/ 2147483647 h 61"/>
              <a:gd name="T30" fmla="*/ 2147483647 w 85"/>
              <a:gd name="T31" fmla="*/ 2147483647 h 61"/>
              <a:gd name="T32" fmla="*/ 2147483647 w 85"/>
              <a:gd name="T33" fmla="*/ 0 h 6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5"/>
              <a:gd name="T52" fmla="*/ 0 h 61"/>
              <a:gd name="T53" fmla="*/ 85 w 85"/>
              <a:gd name="T54" fmla="*/ 61 h 6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5" h="61">
                <a:moveTo>
                  <a:pt x="3" y="0"/>
                </a:moveTo>
                <a:lnTo>
                  <a:pt x="0" y="4"/>
                </a:lnTo>
                <a:lnTo>
                  <a:pt x="3" y="10"/>
                </a:lnTo>
                <a:lnTo>
                  <a:pt x="11" y="20"/>
                </a:lnTo>
                <a:lnTo>
                  <a:pt x="22" y="30"/>
                </a:lnTo>
                <a:lnTo>
                  <a:pt x="36" y="40"/>
                </a:lnTo>
                <a:lnTo>
                  <a:pt x="51" y="49"/>
                </a:lnTo>
                <a:lnTo>
                  <a:pt x="69" y="57"/>
                </a:lnTo>
                <a:lnTo>
                  <a:pt x="85" y="61"/>
                </a:lnTo>
                <a:lnTo>
                  <a:pt x="78" y="57"/>
                </a:lnTo>
                <a:lnTo>
                  <a:pt x="69" y="48"/>
                </a:lnTo>
                <a:lnTo>
                  <a:pt x="58" y="38"/>
                </a:lnTo>
                <a:lnTo>
                  <a:pt x="44" y="27"/>
                </a:lnTo>
                <a:lnTo>
                  <a:pt x="32" y="15"/>
                </a:lnTo>
                <a:lnTo>
                  <a:pt x="20" y="7"/>
                </a:lnTo>
                <a:lnTo>
                  <a:pt x="10" y="1"/>
                </a:lnTo>
                <a:lnTo>
                  <a:pt x="3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05" name="Freeform 179"/>
          <p:cNvSpPr>
            <a:spLocks/>
          </p:cNvSpPr>
          <p:nvPr/>
        </p:nvSpPr>
        <p:spPr bwMode="auto">
          <a:xfrm>
            <a:off x="7237413" y="6411913"/>
            <a:ext cx="58737" cy="107950"/>
          </a:xfrm>
          <a:custGeom>
            <a:avLst/>
            <a:gdLst>
              <a:gd name="T0" fmla="*/ 2147483647 w 74"/>
              <a:gd name="T1" fmla="*/ 0 h 68"/>
              <a:gd name="T2" fmla="*/ 0 w 74"/>
              <a:gd name="T3" fmla="*/ 2147483647 h 68"/>
              <a:gd name="T4" fmla="*/ 2147483647 w 74"/>
              <a:gd name="T5" fmla="*/ 2147483647 h 68"/>
              <a:gd name="T6" fmla="*/ 2147483647 w 74"/>
              <a:gd name="T7" fmla="*/ 2147483647 h 68"/>
              <a:gd name="T8" fmla="*/ 2147483647 w 74"/>
              <a:gd name="T9" fmla="*/ 2147483647 h 68"/>
              <a:gd name="T10" fmla="*/ 2147483647 w 74"/>
              <a:gd name="T11" fmla="*/ 2147483647 h 68"/>
              <a:gd name="T12" fmla="*/ 2147483647 w 74"/>
              <a:gd name="T13" fmla="*/ 2147483647 h 68"/>
              <a:gd name="T14" fmla="*/ 2147483647 w 74"/>
              <a:gd name="T15" fmla="*/ 2147483647 h 68"/>
              <a:gd name="T16" fmla="*/ 2147483647 w 74"/>
              <a:gd name="T17" fmla="*/ 2147483647 h 68"/>
              <a:gd name="T18" fmla="*/ 2147483647 w 74"/>
              <a:gd name="T19" fmla="*/ 2147483647 h 68"/>
              <a:gd name="T20" fmla="*/ 2147483647 w 74"/>
              <a:gd name="T21" fmla="*/ 2147483647 h 68"/>
              <a:gd name="T22" fmla="*/ 2147483647 w 74"/>
              <a:gd name="T23" fmla="*/ 2147483647 h 68"/>
              <a:gd name="T24" fmla="*/ 2147483647 w 74"/>
              <a:gd name="T25" fmla="*/ 2147483647 h 68"/>
              <a:gd name="T26" fmla="*/ 2147483647 w 74"/>
              <a:gd name="T27" fmla="*/ 2147483647 h 68"/>
              <a:gd name="T28" fmla="*/ 2147483647 w 74"/>
              <a:gd name="T29" fmla="*/ 2147483647 h 68"/>
              <a:gd name="T30" fmla="*/ 2147483647 w 74"/>
              <a:gd name="T31" fmla="*/ 2147483647 h 68"/>
              <a:gd name="T32" fmla="*/ 2147483647 w 74"/>
              <a:gd name="T33" fmla="*/ 0 h 6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4"/>
              <a:gd name="T52" fmla="*/ 0 h 68"/>
              <a:gd name="T53" fmla="*/ 74 w 74"/>
              <a:gd name="T54" fmla="*/ 68 h 6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4" h="68">
                <a:moveTo>
                  <a:pt x="3" y="0"/>
                </a:moveTo>
                <a:lnTo>
                  <a:pt x="0" y="4"/>
                </a:lnTo>
                <a:lnTo>
                  <a:pt x="2" y="12"/>
                </a:lnTo>
                <a:lnTo>
                  <a:pt x="9" y="22"/>
                </a:lnTo>
                <a:lnTo>
                  <a:pt x="19" y="34"/>
                </a:lnTo>
                <a:lnTo>
                  <a:pt x="31" y="45"/>
                </a:lnTo>
                <a:lnTo>
                  <a:pt x="45" y="55"/>
                </a:lnTo>
                <a:lnTo>
                  <a:pt x="59" y="64"/>
                </a:lnTo>
                <a:lnTo>
                  <a:pt x="74" y="68"/>
                </a:lnTo>
                <a:lnTo>
                  <a:pt x="70" y="63"/>
                </a:lnTo>
                <a:lnTo>
                  <a:pt x="62" y="53"/>
                </a:lnTo>
                <a:lnTo>
                  <a:pt x="53" y="42"/>
                </a:lnTo>
                <a:lnTo>
                  <a:pt x="41" y="29"/>
                </a:lnTo>
                <a:lnTo>
                  <a:pt x="29" y="17"/>
                </a:lnTo>
                <a:lnTo>
                  <a:pt x="18" y="7"/>
                </a:lnTo>
                <a:lnTo>
                  <a:pt x="9" y="1"/>
                </a:lnTo>
                <a:lnTo>
                  <a:pt x="3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06" name="Freeform 180"/>
          <p:cNvSpPr>
            <a:spLocks/>
          </p:cNvSpPr>
          <p:nvPr/>
        </p:nvSpPr>
        <p:spPr bwMode="auto">
          <a:xfrm>
            <a:off x="7307263" y="6407150"/>
            <a:ext cx="50800" cy="98425"/>
          </a:xfrm>
          <a:custGeom>
            <a:avLst/>
            <a:gdLst>
              <a:gd name="T0" fmla="*/ 2147483647 w 65"/>
              <a:gd name="T1" fmla="*/ 0 h 62"/>
              <a:gd name="T2" fmla="*/ 0 w 65"/>
              <a:gd name="T3" fmla="*/ 2147483647 h 62"/>
              <a:gd name="T4" fmla="*/ 2147483647 w 65"/>
              <a:gd name="T5" fmla="*/ 2147483647 h 62"/>
              <a:gd name="T6" fmla="*/ 2147483647 w 65"/>
              <a:gd name="T7" fmla="*/ 2147483647 h 62"/>
              <a:gd name="T8" fmla="*/ 2147483647 w 65"/>
              <a:gd name="T9" fmla="*/ 2147483647 h 62"/>
              <a:gd name="T10" fmla="*/ 2147483647 w 65"/>
              <a:gd name="T11" fmla="*/ 2147483647 h 62"/>
              <a:gd name="T12" fmla="*/ 2147483647 w 65"/>
              <a:gd name="T13" fmla="*/ 2147483647 h 62"/>
              <a:gd name="T14" fmla="*/ 2147483647 w 65"/>
              <a:gd name="T15" fmla="*/ 2147483647 h 62"/>
              <a:gd name="T16" fmla="*/ 2147483647 w 65"/>
              <a:gd name="T17" fmla="*/ 2147483647 h 62"/>
              <a:gd name="T18" fmla="*/ 2147483647 w 65"/>
              <a:gd name="T19" fmla="*/ 2147483647 h 62"/>
              <a:gd name="T20" fmla="*/ 2147483647 w 65"/>
              <a:gd name="T21" fmla="*/ 2147483647 h 62"/>
              <a:gd name="T22" fmla="*/ 2147483647 w 65"/>
              <a:gd name="T23" fmla="*/ 2147483647 h 62"/>
              <a:gd name="T24" fmla="*/ 2147483647 w 65"/>
              <a:gd name="T25" fmla="*/ 2147483647 h 62"/>
              <a:gd name="T26" fmla="*/ 2147483647 w 65"/>
              <a:gd name="T27" fmla="*/ 2147483647 h 62"/>
              <a:gd name="T28" fmla="*/ 2147483647 w 65"/>
              <a:gd name="T29" fmla="*/ 2147483647 h 62"/>
              <a:gd name="T30" fmla="*/ 2147483647 w 65"/>
              <a:gd name="T31" fmla="*/ 2147483647 h 62"/>
              <a:gd name="T32" fmla="*/ 2147483647 w 65"/>
              <a:gd name="T33" fmla="*/ 0 h 6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5"/>
              <a:gd name="T52" fmla="*/ 0 h 62"/>
              <a:gd name="T53" fmla="*/ 65 w 65"/>
              <a:gd name="T54" fmla="*/ 62 h 6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5" h="62">
                <a:moveTo>
                  <a:pt x="2" y="0"/>
                </a:moveTo>
                <a:lnTo>
                  <a:pt x="0" y="3"/>
                </a:lnTo>
                <a:lnTo>
                  <a:pt x="3" y="11"/>
                </a:lnTo>
                <a:lnTo>
                  <a:pt x="10" y="20"/>
                </a:lnTo>
                <a:lnTo>
                  <a:pt x="18" y="32"/>
                </a:lnTo>
                <a:lnTo>
                  <a:pt x="29" y="43"/>
                </a:lnTo>
                <a:lnTo>
                  <a:pt x="41" y="52"/>
                </a:lnTo>
                <a:lnTo>
                  <a:pt x="53" y="59"/>
                </a:lnTo>
                <a:lnTo>
                  <a:pt x="65" y="62"/>
                </a:lnTo>
                <a:lnTo>
                  <a:pt x="59" y="56"/>
                </a:lnTo>
                <a:lnTo>
                  <a:pt x="53" y="48"/>
                </a:lnTo>
                <a:lnTo>
                  <a:pt x="45" y="37"/>
                </a:lnTo>
                <a:lnTo>
                  <a:pt x="37" y="25"/>
                </a:lnTo>
                <a:lnTo>
                  <a:pt x="27" y="14"/>
                </a:lnTo>
                <a:lnTo>
                  <a:pt x="18" y="6"/>
                </a:lnTo>
                <a:lnTo>
                  <a:pt x="10" y="1"/>
                </a:lnTo>
                <a:lnTo>
                  <a:pt x="2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07" name="Freeform 181"/>
          <p:cNvSpPr>
            <a:spLocks/>
          </p:cNvSpPr>
          <p:nvPr/>
        </p:nvSpPr>
        <p:spPr bwMode="auto">
          <a:xfrm>
            <a:off x="7346950" y="6403975"/>
            <a:ext cx="36513" cy="88900"/>
          </a:xfrm>
          <a:custGeom>
            <a:avLst/>
            <a:gdLst>
              <a:gd name="T0" fmla="*/ 2147483647 w 46"/>
              <a:gd name="T1" fmla="*/ 0 h 56"/>
              <a:gd name="T2" fmla="*/ 2147483647 w 46"/>
              <a:gd name="T3" fmla="*/ 2147483647 h 56"/>
              <a:gd name="T4" fmla="*/ 0 w 46"/>
              <a:gd name="T5" fmla="*/ 2147483647 h 56"/>
              <a:gd name="T6" fmla="*/ 2147483647 w 46"/>
              <a:gd name="T7" fmla="*/ 2147483647 h 56"/>
              <a:gd name="T8" fmla="*/ 2147483647 w 46"/>
              <a:gd name="T9" fmla="*/ 2147483647 h 56"/>
              <a:gd name="T10" fmla="*/ 2147483647 w 46"/>
              <a:gd name="T11" fmla="*/ 2147483647 h 56"/>
              <a:gd name="T12" fmla="*/ 2147483647 w 46"/>
              <a:gd name="T13" fmla="*/ 2147483647 h 56"/>
              <a:gd name="T14" fmla="*/ 2147483647 w 46"/>
              <a:gd name="T15" fmla="*/ 2147483647 h 56"/>
              <a:gd name="T16" fmla="*/ 2147483647 w 46"/>
              <a:gd name="T17" fmla="*/ 2147483647 h 56"/>
              <a:gd name="T18" fmla="*/ 2147483647 w 46"/>
              <a:gd name="T19" fmla="*/ 2147483647 h 56"/>
              <a:gd name="T20" fmla="*/ 2147483647 w 46"/>
              <a:gd name="T21" fmla="*/ 2147483647 h 56"/>
              <a:gd name="T22" fmla="*/ 2147483647 w 46"/>
              <a:gd name="T23" fmla="*/ 2147483647 h 56"/>
              <a:gd name="T24" fmla="*/ 2147483647 w 46"/>
              <a:gd name="T25" fmla="*/ 2147483647 h 56"/>
              <a:gd name="T26" fmla="*/ 2147483647 w 46"/>
              <a:gd name="T27" fmla="*/ 2147483647 h 56"/>
              <a:gd name="T28" fmla="*/ 2147483647 w 46"/>
              <a:gd name="T29" fmla="*/ 2147483647 h 56"/>
              <a:gd name="T30" fmla="*/ 2147483647 w 46"/>
              <a:gd name="T31" fmla="*/ 2147483647 h 56"/>
              <a:gd name="T32" fmla="*/ 2147483647 w 46"/>
              <a:gd name="T33" fmla="*/ 0 h 5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6"/>
              <a:gd name="T52" fmla="*/ 0 h 56"/>
              <a:gd name="T53" fmla="*/ 46 w 46"/>
              <a:gd name="T54" fmla="*/ 56 h 5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6" h="56">
                <a:moveTo>
                  <a:pt x="4" y="0"/>
                </a:moveTo>
                <a:lnTo>
                  <a:pt x="2" y="3"/>
                </a:lnTo>
                <a:lnTo>
                  <a:pt x="0" y="9"/>
                </a:lnTo>
                <a:lnTo>
                  <a:pt x="2" y="17"/>
                </a:lnTo>
                <a:lnTo>
                  <a:pt x="6" y="26"/>
                </a:lnTo>
                <a:lnTo>
                  <a:pt x="12" y="37"/>
                </a:lnTo>
                <a:lnTo>
                  <a:pt x="20" y="45"/>
                </a:lnTo>
                <a:lnTo>
                  <a:pt x="32" y="52"/>
                </a:lnTo>
                <a:lnTo>
                  <a:pt x="46" y="56"/>
                </a:lnTo>
                <a:lnTo>
                  <a:pt x="42" y="50"/>
                </a:lnTo>
                <a:lnTo>
                  <a:pt x="37" y="42"/>
                </a:lnTo>
                <a:lnTo>
                  <a:pt x="31" y="33"/>
                </a:lnTo>
                <a:lnTo>
                  <a:pt x="26" y="22"/>
                </a:lnTo>
                <a:lnTo>
                  <a:pt x="20" y="13"/>
                </a:lnTo>
                <a:lnTo>
                  <a:pt x="15" y="5"/>
                </a:lnTo>
                <a:lnTo>
                  <a:pt x="10" y="1"/>
                </a:lnTo>
                <a:lnTo>
                  <a:pt x="4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08" name="Freeform 182"/>
          <p:cNvSpPr>
            <a:spLocks/>
          </p:cNvSpPr>
          <p:nvPr/>
        </p:nvSpPr>
        <p:spPr bwMode="auto">
          <a:xfrm>
            <a:off x="7412038" y="6389688"/>
            <a:ext cx="26987" cy="69850"/>
          </a:xfrm>
          <a:custGeom>
            <a:avLst/>
            <a:gdLst>
              <a:gd name="T0" fmla="*/ 2147483647 w 35"/>
              <a:gd name="T1" fmla="*/ 0 h 44"/>
              <a:gd name="T2" fmla="*/ 0 w 35"/>
              <a:gd name="T3" fmla="*/ 2147483647 h 44"/>
              <a:gd name="T4" fmla="*/ 0 w 35"/>
              <a:gd name="T5" fmla="*/ 2147483647 h 44"/>
              <a:gd name="T6" fmla="*/ 2147483647 w 35"/>
              <a:gd name="T7" fmla="*/ 2147483647 h 44"/>
              <a:gd name="T8" fmla="*/ 2147483647 w 35"/>
              <a:gd name="T9" fmla="*/ 2147483647 h 44"/>
              <a:gd name="T10" fmla="*/ 2147483647 w 35"/>
              <a:gd name="T11" fmla="*/ 2147483647 h 44"/>
              <a:gd name="T12" fmla="*/ 2147483647 w 35"/>
              <a:gd name="T13" fmla="*/ 2147483647 h 44"/>
              <a:gd name="T14" fmla="*/ 2147483647 w 35"/>
              <a:gd name="T15" fmla="*/ 2147483647 h 44"/>
              <a:gd name="T16" fmla="*/ 2147483647 w 35"/>
              <a:gd name="T17" fmla="*/ 2147483647 h 44"/>
              <a:gd name="T18" fmla="*/ 2147483647 w 35"/>
              <a:gd name="T19" fmla="*/ 2147483647 h 44"/>
              <a:gd name="T20" fmla="*/ 2147483647 w 35"/>
              <a:gd name="T21" fmla="*/ 2147483647 h 44"/>
              <a:gd name="T22" fmla="*/ 2147483647 w 35"/>
              <a:gd name="T23" fmla="*/ 2147483647 h 44"/>
              <a:gd name="T24" fmla="*/ 2147483647 w 35"/>
              <a:gd name="T25" fmla="*/ 0 h 4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5"/>
              <a:gd name="T40" fmla="*/ 0 h 44"/>
              <a:gd name="T41" fmla="*/ 35 w 35"/>
              <a:gd name="T42" fmla="*/ 44 h 4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5" h="44">
                <a:moveTo>
                  <a:pt x="3" y="0"/>
                </a:moveTo>
                <a:lnTo>
                  <a:pt x="0" y="3"/>
                </a:lnTo>
                <a:lnTo>
                  <a:pt x="0" y="9"/>
                </a:lnTo>
                <a:lnTo>
                  <a:pt x="3" y="16"/>
                </a:lnTo>
                <a:lnTo>
                  <a:pt x="7" y="23"/>
                </a:lnTo>
                <a:lnTo>
                  <a:pt x="13" y="31"/>
                </a:lnTo>
                <a:lnTo>
                  <a:pt x="20" y="37"/>
                </a:lnTo>
                <a:lnTo>
                  <a:pt x="28" y="42"/>
                </a:lnTo>
                <a:lnTo>
                  <a:pt x="35" y="44"/>
                </a:lnTo>
                <a:lnTo>
                  <a:pt x="28" y="33"/>
                </a:lnTo>
                <a:lnTo>
                  <a:pt x="20" y="19"/>
                </a:lnTo>
                <a:lnTo>
                  <a:pt x="12" y="6"/>
                </a:lnTo>
                <a:lnTo>
                  <a:pt x="3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09" name="Freeform 183"/>
          <p:cNvSpPr>
            <a:spLocks/>
          </p:cNvSpPr>
          <p:nvPr/>
        </p:nvSpPr>
        <p:spPr bwMode="auto">
          <a:xfrm>
            <a:off x="7443788" y="6396038"/>
            <a:ext cx="20637" cy="44450"/>
          </a:xfrm>
          <a:custGeom>
            <a:avLst/>
            <a:gdLst>
              <a:gd name="T0" fmla="*/ 2147483647 w 26"/>
              <a:gd name="T1" fmla="*/ 2147483647 h 28"/>
              <a:gd name="T2" fmla="*/ 0 w 26"/>
              <a:gd name="T3" fmla="*/ 2147483647 h 28"/>
              <a:gd name="T4" fmla="*/ 2147483647 w 26"/>
              <a:gd name="T5" fmla="*/ 2147483647 h 28"/>
              <a:gd name="T6" fmla="*/ 2147483647 w 26"/>
              <a:gd name="T7" fmla="*/ 2147483647 h 28"/>
              <a:gd name="T8" fmla="*/ 2147483647 w 26"/>
              <a:gd name="T9" fmla="*/ 2147483647 h 28"/>
              <a:gd name="T10" fmla="*/ 2147483647 w 26"/>
              <a:gd name="T11" fmla="*/ 2147483647 h 28"/>
              <a:gd name="T12" fmla="*/ 2147483647 w 26"/>
              <a:gd name="T13" fmla="*/ 2147483647 h 28"/>
              <a:gd name="T14" fmla="*/ 2147483647 w 26"/>
              <a:gd name="T15" fmla="*/ 0 h 28"/>
              <a:gd name="T16" fmla="*/ 2147483647 w 26"/>
              <a:gd name="T17" fmla="*/ 2147483647 h 2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6"/>
              <a:gd name="T28" fmla="*/ 0 h 28"/>
              <a:gd name="T29" fmla="*/ 26 w 26"/>
              <a:gd name="T30" fmla="*/ 28 h 2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6" h="28">
                <a:moveTo>
                  <a:pt x="2" y="1"/>
                </a:moveTo>
                <a:lnTo>
                  <a:pt x="0" y="10"/>
                </a:lnTo>
                <a:lnTo>
                  <a:pt x="4" y="20"/>
                </a:lnTo>
                <a:lnTo>
                  <a:pt x="14" y="28"/>
                </a:lnTo>
                <a:lnTo>
                  <a:pt x="26" y="27"/>
                </a:lnTo>
                <a:lnTo>
                  <a:pt x="15" y="22"/>
                </a:lnTo>
                <a:lnTo>
                  <a:pt x="11" y="10"/>
                </a:lnTo>
                <a:lnTo>
                  <a:pt x="8" y="0"/>
                </a:lnTo>
                <a:lnTo>
                  <a:pt x="2" y="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10" name="Freeform 184"/>
          <p:cNvSpPr>
            <a:spLocks/>
          </p:cNvSpPr>
          <p:nvPr/>
        </p:nvSpPr>
        <p:spPr bwMode="auto">
          <a:xfrm>
            <a:off x="7172325" y="6434138"/>
            <a:ext cx="60325" cy="92075"/>
          </a:xfrm>
          <a:custGeom>
            <a:avLst/>
            <a:gdLst>
              <a:gd name="T0" fmla="*/ 2147483647 w 75"/>
              <a:gd name="T1" fmla="*/ 0 h 58"/>
              <a:gd name="T2" fmla="*/ 0 w 75"/>
              <a:gd name="T3" fmla="*/ 2147483647 h 58"/>
              <a:gd name="T4" fmla="*/ 2147483647 w 75"/>
              <a:gd name="T5" fmla="*/ 2147483647 h 58"/>
              <a:gd name="T6" fmla="*/ 2147483647 w 75"/>
              <a:gd name="T7" fmla="*/ 2147483647 h 58"/>
              <a:gd name="T8" fmla="*/ 2147483647 w 75"/>
              <a:gd name="T9" fmla="*/ 2147483647 h 58"/>
              <a:gd name="T10" fmla="*/ 2147483647 w 75"/>
              <a:gd name="T11" fmla="*/ 2147483647 h 58"/>
              <a:gd name="T12" fmla="*/ 2147483647 w 75"/>
              <a:gd name="T13" fmla="*/ 2147483647 h 58"/>
              <a:gd name="T14" fmla="*/ 2147483647 w 75"/>
              <a:gd name="T15" fmla="*/ 2147483647 h 58"/>
              <a:gd name="T16" fmla="*/ 2147483647 w 75"/>
              <a:gd name="T17" fmla="*/ 2147483647 h 58"/>
              <a:gd name="T18" fmla="*/ 2147483647 w 75"/>
              <a:gd name="T19" fmla="*/ 2147483647 h 58"/>
              <a:gd name="T20" fmla="*/ 2147483647 w 75"/>
              <a:gd name="T21" fmla="*/ 2147483647 h 58"/>
              <a:gd name="T22" fmla="*/ 2147483647 w 75"/>
              <a:gd name="T23" fmla="*/ 2147483647 h 58"/>
              <a:gd name="T24" fmla="*/ 2147483647 w 75"/>
              <a:gd name="T25" fmla="*/ 2147483647 h 58"/>
              <a:gd name="T26" fmla="*/ 2147483647 w 75"/>
              <a:gd name="T27" fmla="*/ 2147483647 h 58"/>
              <a:gd name="T28" fmla="*/ 2147483647 w 75"/>
              <a:gd name="T29" fmla="*/ 2147483647 h 58"/>
              <a:gd name="T30" fmla="*/ 2147483647 w 75"/>
              <a:gd name="T31" fmla="*/ 2147483647 h 58"/>
              <a:gd name="T32" fmla="*/ 2147483647 w 75"/>
              <a:gd name="T33" fmla="*/ 0 h 5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5"/>
              <a:gd name="T52" fmla="*/ 0 h 58"/>
              <a:gd name="T53" fmla="*/ 75 w 75"/>
              <a:gd name="T54" fmla="*/ 58 h 5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5" h="58">
                <a:moveTo>
                  <a:pt x="2" y="0"/>
                </a:moveTo>
                <a:lnTo>
                  <a:pt x="0" y="4"/>
                </a:lnTo>
                <a:lnTo>
                  <a:pt x="1" y="10"/>
                </a:lnTo>
                <a:lnTo>
                  <a:pt x="8" y="19"/>
                </a:lnTo>
                <a:lnTo>
                  <a:pt x="17" y="28"/>
                </a:lnTo>
                <a:lnTo>
                  <a:pt x="29" y="38"/>
                </a:lnTo>
                <a:lnTo>
                  <a:pt x="44" y="46"/>
                </a:lnTo>
                <a:lnTo>
                  <a:pt x="59" y="54"/>
                </a:lnTo>
                <a:lnTo>
                  <a:pt x="75" y="58"/>
                </a:lnTo>
                <a:lnTo>
                  <a:pt x="69" y="53"/>
                </a:lnTo>
                <a:lnTo>
                  <a:pt x="60" y="45"/>
                </a:lnTo>
                <a:lnTo>
                  <a:pt x="51" y="35"/>
                </a:lnTo>
                <a:lnTo>
                  <a:pt x="40" y="25"/>
                </a:lnTo>
                <a:lnTo>
                  <a:pt x="29" y="15"/>
                </a:lnTo>
                <a:lnTo>
                  <a:pt x="19" y="6"/>
                </a:lnTo>
                <a:lnTo>
                  <a:pt x="9" y="1"/>
                </a:lnTo>
                <a:lnTo>
                  <a:pt x="2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11" name="Freeform 185"/>
          <p:cNvSpPr>
            <a:spLocks/>
          </p:cNvSpPr>
          <p:nvPr/>
        </p:nvSpPr>
        <p:spPr bwMode="auto">
          <a:xfrm>
            <a:off x="7119938" y="6450013"/>
            <a:ext cx="47625" cy="73025"/>
          </a:xfrm>
          <a:custGeom>
            <a:avLst/>
            <a:gdLst>
              <a:gd name="T0" fmla="*/ 2147483647 w 60"/>
              <a:gd name="T1" fmla="*/ 0 h 46"/>
              <a:gd name="T2" fmla="*/ 0 w 60"/>
              <a:gd name="T3" fmla="*/ 2147483647 h 46"/>
              <a:gd name="T4" fmla="*/ 2147483647 w 60"/>
              <a:gd name="T5" fmla="*/ 2147483647 h 46"/>
              <a:gd name="T6" fmla="*/ 2147483647 w 60"/>
              <a:gd name="T7" fmla="*/ 2147483647 h 46"/>
              <a:gd name="T8" fmla="*/ 2147483647 w 60"/>
              <a:gd name="T9" fmla="*/ 2147483647 h 46"/>
              <a:gd name="T10" fmla="*/ 2147483647 w 60"/>
              <a:gd name="T11" fmla="*/ 2147483647 h 46"/>
              <a:gd name="T12" fmla="*/ 2147483647 w 60"/>
              <a:gd name="T13" fmla="*/ 2147483647 h 46"/>
              <a:gd name="T14" fmla="*/ 2147483647 w 60"/>
              <a:gd name="T15" fmla="*/ 2147483647 h 46"/>
              <a:gd name="T16" fmla="*/ 2147483647 w 60"/>
              <a:gd name="T17" fmla="*/ 2147483647 h 46"/>
              <a:gd name="T18" fmla="*/ 2147483647 w 60"/>
              <a:gd name="T19" fmla="*/ 2147483647 h 46"/>
              <a:gd name="T20" fmla="*/ 2147483647 w 60"/>
              <a:gd name="T21" fmla="*/ 2147483647 h 46"/>
              <a:gd name="T22" fmla="*/ 2147483647 w 60"/>
              <a:gd name="T23" fmla="*/ 2147483647 h 46"/>
              <a:gd name="T24" fmla="*/ 2147483647 w 60"/>
              <a:gd name="T25" fmla="*/ 2147483647 h 46"/>
              <a:gd name="T26" fmla="*/ 2147483647 w 60"/>
              <a:gd name="T27" fmla="*/ 2147483647 h 46"/>
              <a:gd name="T28" fmla="*/ 2147483647 w 60"/>
              <a:gd name="T29" fmla="*/ 2147483647 h 46"/>
              <a:gd name="T30" fmla="*/ 2147483647 w 60"/>
              <a:gd name="T31" fmla="*/ 2147483647 h 46"/>
              <a:gd name="T32" fmla="*/ 2147483647 w 60"/>
              <a:gd name="T33" fmla="*/ 0 h 4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0"/>
              <a:gd name="T52" fmla="*/ 0 h 46"/>
              <a:gd name="T53" fmla="*/ 60 w 60"/>
              <a:gd name="T54" fmla="*/ 46 h 4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0" h="46">
                <a:moveTo>
                  <a:pt x="3" y="0"/>
                </a:moveTo>
                <a:lnTo>
                  <a:pt x="0" y="4"/>
                </a:lnTo>
                <a:lnTo>
                  <a:pt x="1" y="8"/>
                </a:lnTo>
                <a:lnTo>
                  <a:pt x="5" y="15"/>
                </a:lnTo>
                <a:lnTo>
                  <a:pt x="12" y="22"/>
                </a:lnTo>
                <a:lnTo>
                  <a:pt x="20" y="29"/>
                </a:lnTo>
                <a:lnTo>
                  <a:pt x="31" y="36"/>
                </a:lnTo>
                <a:lnTo>
                  <a:pt x="44" y="43"/>
                </a:lnTo>
                <a:lnTo>
                  <a:pt x="60" y="46"/>
                </a:lnTo>
                <a:lnTo>
                  <a:pt x="52" y="41"/>
                </a:lnTo>
                <a:lnTo>
                  <a:pt x="44" y="33"/>
                </a:lnTo>
                <a:lnTo>
                  <a:pt x="36" y="25"/>
                </a:lnTo>
                <a:lnTo>
                  <a:pt x="28" y="18"/>
                </a:lnTo>
                <a:lnTo>
                  <a:pt x="20" y="11"/>
                </a:lnTo>
                <a:lnTo>
                  <a:pt x="13" y="5"/>
                </a:lnTo>
                <a:lnTo>
                  <a:pt x="7" y="1"/>
                </a:lnTo>
                <a:lnTo>
                  <a:pt x="3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12" name="Freeform 186"/>
          <p:cNvSpPr>
            <a:spLocks/>
          </p:cNvSpPr>
          <p:nvPr/>
        </p:nvSpPr>
        <p:spPr bwMode="auto">
          <a:xfrm>
            <a:off x="7281863" y="6418263"/>
            <a:ext cx="50800" cy="98425"/>
          </a:xfrm>
          <a:custGeom>
            <a:avLst/>
            <a:gdLst>
              <a:gd name="T0" fmla="*/ 2147483647 w 65"/>
              <a:gd name="T1" fmla="*/ 0 h 62"/>
              <a:gd name="T2" fmla="*/ 0 w 65"/>
              <a:gd name="T3" fmla="*/ 2147483647 h 62"/>
              <a:gd name="T4" fmla="*/ 2147483647 w 65"/>
              <a:gd name="T5" fmla="*/ 2147483647 h 62"/>
              <a:gd name="T6" fmla="*/ 2147483647 w 65"/>
              <a:gd name="T7" fmla="*/ 2147483647 h 62"/>
              <a:gd name="T8" fmla="*/ 2147483647 w 65"/>
              <a:gd name="T9" fmla="*/ 2147483647 h 62"/>
              <a:gd name="T10" fmla="*/ 2147483647 w 65"/>
              <a:gd name="T11" fmla="*/ 2147483647 h 62"/>
              <a:gd name="T12" fmla="*/ 2147483647 w 65"/>
              <a:gd name="T13" fmla="*/ 2147483647 h 62"/>
              <a:gd name="T14" fmla="*/ 2147483647 w 65"/>
              <a:gd name="T15" fmla="*/ 2147483647 h 62"/>
              <a:gd name="T16" fmla="*/ 2147483647 w 65"/>
              <a:gd name="T17" fmla="*/ 2147483647 h 62"/>
              <a:gd name="T18" fmla="*/ 2147483647 w 65"/>
              <a:gd name="T19" fmla="*/ 2147483647 h 62"/>
              <a:gd name="T20" fmla="*/ 2147483647 w 65"/>
              <a:gd name="T21" fmla="*/ 2147483647 h 62"/>
              <a:gd name="T22" fmla="*/ 2147483647 w 65"/>
              <a:gd name="T23" fmla="*/ 2147483647 h 62"/>
              <a:gd name="T24" fmla="*/ 2147483647 w 65"/>
              <a:gd name="T25" fmla="*/ 2147483647 h 62"/>
              <a:gd name="T26" fmla="*/ 2147483647 w 65"/>
              <a:gd name="T27" fmla="*/ 2147483647 h 62"/>
              <a:gd name="T28" fmla="*/ 2147483647 w 65"/>
              <a:gd name="T29" fmla="*/ 2147483647 h 62"/>
              <a:gd name="T30" fmla="*/ 2147483647 w 65"/>
              <a:gd name="T31" fmla="*/ 0 h 62"/>
              <a:gd name="T32" fmla="*/ 2147483647 w 65"/>
              <a:gd name="T33" fmla="*/ 0 h 6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5"/>
              <a:gd name="T52" fmla="*/ 0 h 62"/>
              <a:gd name="T53" fmla="*/ 65 w 65"/>
              <a:gd name="T54" fmla="*/ 62 h 6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5" h="62">
                <a:moveTo>
                  <a:pt x="2" y="0"/>
                </a:moveTo>
                <a:lnTo>
                  <a:pt x="0" y="3"/>
                </a:lnTo>
                <a:lnTo>
                  <a:pt x="2" y="10"/>
                </a:lnTo>
                <a:lnTo>
                  <a:pt x="8" y="20"/>
                </a:lnTo>
                <a:lnTo>
                  <a:pt x="18" y="32"/>
                </a:lnTo>
                <a:lnTo>
                  <a:pt x="28" y="42"/>
                </a:lnTo>
                <a:lnTo>
                  <a:pt x="41" y="52"/>
                </a:lnTo>
                <a:lnTo>
                  <a:pt x="53" y="59"/>
                </a:lnTo>
                <a:lnTo>
                  <a:pt x="65" y="62"/>
                </a:lnTo>
                <a:lnTo>
                  <a:pt x="59" y="55"/>
                </a:lnTo>
                <a:lnTo>
                  <a:pt x="53" y="47"/>
                </a:lnTo>
                <a:lnTo>
                  <a:pt x="45" y="36"/>
                </a:lnTo>
                <a:lnTo>
                  <a:pt x="37" y="25"/>
                </a:lnTo>
                <a:lnTo>
                  <a:pt x="27" y="14"/>
                </a:lnTo>
                <a:lnTo>
                  <a:pt x="18" y="5"/>
                </a:lnTo>
                <a:lnTo>
                  <a:pt x="10" y="0"/>
                </a:lnTo>
                <a:lnTo>
                  <a:pt x="2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13" name="Freeform 187"/>
          <p:cNvSpPr>
            <a:spLocks/>
          </p:cNvSpPr>
          <p:nvPr/>
        </p:nvSpPr>
        <p:spPr bwMode="auto">
          <a:xfrm>
            <a:off x="7375525" y="6396038"/>
            <a:ext cx="36513" cy="84137"/>
          </a:xfrm>
          <a:custGeom>
            <a:avLst/>
            <a:gdLst>
              <a:gd name="T0" fmla="*/ 2147483647 w 47"/>
              <a:gd name="T1" fmla="*/ 0 h 53"/>
              <a:gd name="T2" fmla="*/ 0 w 47"/>
              <a:gd name="T3" fmla="*/ 2147483647 h 53"/>
              <a:gd name="T4" fmla="*/ 2147483647 w 47"/>
              <a:gd name="T5" fmla="*/ 2147483647 h 53"/>
              <a:gd name="T6" fmla="*/ 2147483647 w 47"/>
              <a:gd name="T7" fmla="*/ 2147483647 h 53"/>
              <a:gd name="T8" fmla="*/ 2147483647 w 47"/>
              <a:gd name="T9" fmla="*/ 2147483647 h 53"/>
              <a:gd name="T10" fmla="*/ 2147483647 w 47"/>
              <a:gd name="T11" fmla="*/ 2147483647 h 53"/>
              <a:gd name="T12" fmla="*/ 2147483647 w 47"/>
              <a:gd name="T13" fmla="*/ 2147483647 h 53"/>
              <a:gd name="T14" fmla="*/ 2147483647 w 47"/>
              <a:gd name="T15" fmla="*/ 2147483647 h 53"/>
              <a:gd name="T16" fmla="*/ 2147483647 w 47"/>
              <a:gd name="T17" fmla="*/ 2147483647 h 53"/>
              <a:gd name="T18" fmla="*/ 2147483647 w 47"/>
              <a:gd name="T19" fmla="*/ 2147483647 h 53"/>
              <a:gd name="T20" fmla="*/ 2147483647 w 47"/>
              <a:gd name="T21" fmla="*/ 2147483647 h 53"/>
              <a:gd name="T22" fmla="*/ 2147483647 w 47"/>
              <a:gd name="T23" fmla="*/ 2147483647 h 53"/>
              <a:gd name="T24" fmla="*/ 2147483647 w 47"/>
              <a:gd name="T25" fmla="*/ 2147483647 h 53"/>
              <a:gd name="T26" fmla="*/ 2147483647 w 47"/>
              <a:gd name="T27" fmla="*/ 2147483647 h 53"/>
              <a:gd name="T28" fmla="*/ 2147483647 w 47"/>
              <a:gd name="T29" fmla="*/ 2147483647 h 53"/>
              <a:gd name="T30" fmla="*/ 2147483647 w 47"/>
              <a:gd name="T31" fmla="*/ 2147483647 h 53"/>
              <a:gd name="T32" fmla="*/ 2147483647 w 47"/>
              <a:gd name="T33" fmla="*/ 0 h 5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7"/>
              <a:gd name="T52" fmla="*/ 0 h 53"/>
              <a:gd name="T53" fmla="*/ 47 w 47"/>
              <a:gd name="T54" fmla="*/ 53 h 5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7" h="53">
                <a:moveTo>
                  <a:pt x="3" y="0"/>
                </a:moveTo>
                <a:lnTo>
                  <a:pt x="0" y="4"/>
                </a:lnTo>
                <a:lnTo>
                  <a:pt x="2" y="10"/>
                </a:lnTo>
                <a:lnTo>
                  <a:pt x="7" y="18"/>
                </a:lnTo>
                <a:lnTo>
                  <a:pt x="14" y="28"/>
                </a:lnTo>
                <a:lnTo>
                  <a:pt x="22" y="38"/>
                </a:lnTo>
                <a:lnTo>
                  <a:pt x="31" y="45"/>
                </a:lnTo>
                <a:lnTo>
                  <a:pt x="39" y="51"/>
                </a:lnTo>
                <a:lnTo>
                  <a:pt x="47" y="53"/>
                </a:lnTo>
                <a:lnTo>
                  <a:pt x="44" y="48"/>
                </a:lnTo>
                <a:lnTo>
                  <a:pt x="39" y="41"/>
                </a:lnTo>
                <a:lnTo>
                  <a:pt x="34" y="32"/>
                </a:lnTo>
                <a:lnTo>
                  <a:pt x="27" y="23"/>
                </a:lnTo>
                <a:lnTo>
                  <a:pt x="20" y="15"/>
                </a:lnTo>
                <a:lnTo>
                  <a:pt x="14" y="8"/>
                </a:lnTo>
                <a:lnTo>
                  <a:pt x="8" y="2"/>
                </a:lnTo>
                <a:lnTo>
                  <a:pt x="3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14" name="Freeform 188"/>
          <p:cNvSpPr>
            <a:spLocks/>
          </p:cNvSpPr>
          <p:nvPr/>
        </p:nvSpPr>
        <p:spPr bwMode="auto">
          <a:xfrm>
            <a:off x="7088188" y="6510338"/>
            <a:ext cx="55562" cy="12700"/>
          </a:xfrm>
          <a:custGeom>
            <a:avLst/>
            <a:gdLst>
              <a:gd name="T0" fmla="*/ 2147483647 w 71"/>
              <a:gd name="T1" fmla="*/ 2147483647 h 8"/>
              <a:gd name="T2" fmla="*/ 2147483647 w 71"/>
              <a:gd name="T3" fmla="*/ 2147483647 h 8"/>
              <a:gd name="T4" fmla="*/ 2147483647 w 71"/>
              <a:gd name="T5" fmla="*/ 2147483647 h 8"/>
              <a:gd name="T6" fmla="*/ 2147483647 w 71"/>
              <a:gd name="T7" fmla="*/ 2147483647 h 8"/>
              <a:gd name="T8" fmla="*/ 2147483647 w 71"/>
              <a:gd name="T9" fmla="*/ 2147483647 h 8"/>
              <a:gd name="T10" fmla="*/ 2147483647 w 71"/>
              <a:gd name="T11" fmla="*/ 2147483647 h 8"/>
              <a:gd name="T12" fmla="*/ 2147483647 w 71"/>
              <a:gd name="T13" fmla="*/ 2147483647 h 8"/>
              <a:gd name="T14" fmla="*/ 2147483647 w 71"/>
              <a:gd name="T15" fmla="*/ 2147483647 h 8"/>
              <a:gd name="T16" fmla="*/ 0 w 71"/>
              <a:gd name="T17" fmla="*/ 2147483647 h 8"/>
              <a:gd name="T18" fmla="*/ 2147483647 w 71"/>
              <a:gd name="T19" fmla="*/ 2147483647 h 8"/>
              <a:gd name="T20" fmla="*/ 2147483647 w 71"/>
              <a:gd name="T21" fmla="*/ 2147483647 h 8"/>
              <a:gd name="T22" fmla="*/ 2147483647 w 71"/>
              <a:gd name="T23" fmla="*/ 0 h 8"/>
              <a:gd name="T24" fmla="*/ 2147483647 w 71"/>
              <a:gd name="T25" fmla="*/ 0 h 8"/>
              <a:gd name="T26" fmla="*/ 2147483647 w 71"/>
              <a:gd name="T27" fmla="*/ 2147483647 h 8"/>
              <a:gd name="T28" fmla="*/ 2147483647 w 71"/>
              <a:gd name="T29" fmla="*/ 2147483647 h 8"/>
              <a:gd name="T30" fmla="*/ 2147483647 w 71"/>
              <a:gd name="T31" fmla="*/ 2147483647 h 8"/>
              <a:gd name="T32" fmla="*/ 2147483647 w 71"/>
              <a:gd name="T33" fmla="*/ 2147483647 h 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1"/>
              <a:gd name="T52" fmla="*/ 0 h 8"/>
              <a:gd name="T53" fmla="*/ 71 w 71"/>
              <a:gd name="T54" fmla="*/ 8 h 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1" h="8">
                <a:moveTo>
                  <a:pt x="71" y="4"/>
                </a:moveTo>
                <a:lnTo>
                  <a:pt x="65" y="4"/>
                </a:lnTo>
                <a:lnTo>
                  <a:pt x="56" y="5"/>
                </a:lnTo>
                <a:lnTo>
                  <a:pt x="44" y="6"/>
                </a:lnTo>
                <a:lnTo>
                  <a:pt x="32" y="7"/>
                </a:lnTo>
                <a:lnTo>
                  <a:pt x="20" y="8"/>
                </a:lnTo>
                <a:lnTo>
                  <a:pt x="9" y="8"/>
                </a:lnTo>
                <a:lnTo>
                  <a:pt x="2" y="7"/>
                </a:lnTo>
                <a:lnTo>
                  <a:pt x="0" y="5"/>
                </a:lnTo>
                <a:lnTo>
                  <a:pt x="2" y="2"/>
                </a:lnTo>
                <a:lnTo>
                  <a:pt x="10" y="1"/>
                </a:lnTo>
                <a:lnTo>
                  <a:pt x="20" y="0"/>
                </a:lnTo>
                <a:lnTo>
                  <a:pt x="30" y="0"/>
                </a:lnTo>
                <a:lnTo>
                  <a:pt x="43" y="1"/>
                </a:lnTo>
                <a:lnTo>
                  <a:pt x="53" y="2"/>
                </a:lnTo>
                <a:lnTo>
                  <a:pt x="64" y="3"/>
                </a:lnTo>
                <a:lnTo>
                  <a:pt x="71" y="4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15" name="Freeform 189"/>
          <p:cNvSpPr>
            <a:spLocks/>
          </p:cNvSpPr>
          <p:nvPr/>
        </p:nvSpPr>
        <p:spPr bwMode="auto">
          <a:xfrm>
            <a:off x="7129463" y="6526213"/>
            <a:ext cx="77787" cy="93662"/>
          </a:xfrm>
          <a:custGeom>
            <a:avLst/>
            <a:gdLst>
              <a:gd name="T0" fmla="*/ 2147483647 w 98"/>
              <a:gd name="T1" fmla="*/ 0 h 59"/>
              <a:gd name="T2" fmla="*/ 2147483647 w 98"/>
              <a:gd name="T3" fmla="*/ 2147483647 h 59"/>
              <a:gd name="T4" fmla="*/ 2147483647 w 98"/>
              <a:gd name="T5" fmla="*/ 2147483647 h 59"/>
              <a:gd name="T6" fmla="*/ 2147483647 w 98"/>
              <a:gd name="T7" fmla="*/ 2147483647 h 59"/>
              <a:gd name="T8" fmla="*/ 2147483647 w 98"/>
              <a:gd name="T9" fmla="*/ 2147483647 h 59"/>
              <a:gd name="T10" fmla="*/ 2147483647 w 98"/>
              <a:gd name="T11" fmla="*/ 2147483647 h 59"/>
              <a:gd name="T12" fmla="*/ 2147483647 w 98"/>
              <a:gd name="T13" fmla="*/ 2147483647 h 59"/>
              <a:gd name="T14" fmla="*/ 0 w 98"/>
              <a:gd name="T15" fmla="*/ 2147483647 h 59"/>
              <a:gd name="T16" fmla="*/ 2147483647 w 98"/>
              <a:gd name="T17" fmla="*/ 2147483647 h 59"/>
              <a:gd name="T18" fmla="*/ 2147483647 w 98"/>
              <a:gd name="T19" fmla="*/ 2147483647 h 59"/>
              <a:gd name="T20" fmla="*/ 2147483647 w 98"/>
              <a:gd name="T21" fmla="*/ 2147483647 h 59"/>
              <a:gd name="T22" fmla="*/ 2147483647 w 98"/>
              <a:gd name="T23" fmla="*/ 2147483647 h 59"/>
              <a:gd name="T24" fmla="*/ 2147483647 w 98"/>
              <a:gd name="T25" fmla="*/ 2147483647 h 59"/>
              <a:gd name="T26" fmla="*/ 2147483647 w 98"/>
              <a:gd name="T27" fmla="*/ 2147483647 h 59"/>
              <a:gd name="T28" fmla="*/ 2147483647 w 98"/>
              <a:gd name="T29" fmla="*/ 2147483647 h 59"/>
              <a:gd name="T30" fmla="*/ 2147483647 w 98"/>
              <a:gd name="T31" fmla="*/ 2147483647 h 59"/>
              <a:gd name="T32" fmla="*/ 2147483647 w 98"/>
              <a:gd name="T33" fmla="*/ 0 h 5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98"/>
              <a:gd name="T52" fmla="*/ 0 h 59"/>
              <a:gd name="T53" fmla="*/ 98 w 98"/>
              <a:gd name="T54" fmla="*/ 59 h 5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98" h="59">
                <a:moveTo>
                  <a:pt x="98" y="0"/>
                </a:moveTo>
                <a:lnTo>
                  <a:pt x="87" y="4"/>
                </a:lnTo>
                <a:lnTo>
                  <a:pt x="71" y="10"/>
                </a:lnTo>
                <a:lnTo>
                  <a:pt x="53" y="18"/>
                </a:lnTo>
                <a:lnTo>
                  <a:pt x="35" y="28"/>
                </a:lnTo>
                <a:lnTo>
                  <a:pt x="19" y="38"/>
                </a:lnTo>
                <a:lnTo>
                  <a:pt x="7" y="46"/>
                </a:lnTo>
                <a:lnTo>
                  <a:pt x="0" y="53"/>
                </a:lnTo>
                <a:lnTo>
                  <a:pt x="1" y="59"/>
                </a:lnTo>
                <a:lnTo>
                  <a:pt x="9" y="59"/>
                </a:lnTo>
                <a:lnTo>
                  <a:pt x="20" y="53"/>
                </a:lnTo>
                <a:lnTo>
                  <a:pt x="33" y="45"/>
                </a:lnTo>
                <a:lnTo>
                  <a:pt x="48" y="35"/>
                </a:lnTo>
                <a:lnTo>
                  <a:pt x="61" y="24"/>
                </a:lnTo>
                <a:lnTo>
                  <a:pt x="76" y="13"/>
                </a:lnTo>
                <a:lnTo>
                  <a:pt x="88" y="5"/>
                </a:lnTo>
                <a:lnTo>
                  <a:pt x="98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16" name="Freeform 190"/>
          <p:cNvSpPr>
            <a:spLocks/>
          </p:cNvSpPr>
          <p:nvPr/>
        </p:nvSpPr>
        <p:spPr bwMode="auto">
          <a:xfrm>
            <a:off x="7162800" y="6523038"/>
            <a:ext cx="71438" cy="100012"/>
          </a:xfrm>
          <a:custGeom>
            <a:avLst/>
            <a:gdLst>
              <a:gd name="T0" fmla="*/ 2147483647 w 88"/>
              <a:gd name="T1" fmla="*/ 0 h 63"/>
              <a:gd name="T2" fmla="*/ 2147483647 w 88"/>
              <a:gd name="T3" fmla="*/ 2147483647 h 63"/>
              <a:gd name="T4" fmla="*/ 2147483647 w 88"/>
              <a:gd name="T5" fmla="*/ 2147483647 h 63"/>
              <a:gd name="T6" fmla="*/ 2147483647 w 88"/>
              <a:gd name="T7" fmla="*/ 2147483647 h 63"/>
              <a:gd name="T8" fmla="*/ 2147483647 w 88"/>
              <a:gd name="T9" fmla="*/ 2147483647 h 63"/>
              <a:gd name="T10" fmla="*/ 2147483647 w 88"/>
              <a:gd name="T11" fmla="*/ 2147483647 h 63"/>
              <a:gd name="T12" fmla="*/ 2147483647 w 88"/>
              <a:gd name="T13" fmla="*/ 2147483647 h 63"/>
              <a:gd name="T14" fmla="*/ 0 w 88"/>
              <a:gd name="T15" fmla="*/ 2147483647 h 63"/>
              <a:gd name="T16" fmla="*/ 2147483647 w 88"/>
              <a:gd name="T17" fmla="*/ 2147483647 h 63"/>
              <a:gd name="T18" fmla="*/ 2147483647 w 88"/>
              <a:gd name="T19" fmla="*/ 2147483647 h 63"/>
              <a:gd name="T20" fmla="*/ 2147483647 w 88"/>
              <a:gd name="T21" fmla="*/ 2147483647 h 63"/>
              <a:gd name="T22" fmla="*/ 2147483647 w 88"/>
              <a:gd name="T23" fmla="*/ 2147483647 h 63"/>
              <a:gd name="T24" fmla="*/ 2147483647 w 88"/>
              <a:gd name="T25" fmla="*/ 2147483647 h 63"/>
              <a:gd name="T26" fmla="*/ 2147483647 w 88"/>
              <a:gd name="T27" fmla="*/ 2147483647 h 63"/>
              <a:gd name="T28" fmla="*/ 2147483647 w 88"/>
              <a:gd name="T29" fmla="*/ 2147483647 h 63"/>
              <a:gd name="T30" fmla="*/ 2147483647 w 88"/>
              <a:gd name="T31" fmla="*/ 2147483647 h 63"/>
              <a:gd name="T32" fmla="*/ 2147483647 w 88"/>
              <a:gd name="T33" fmla="*/ 0 h 6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8"/>
              <a:gd name="T52" fmla="*/ 0 h 63"/>
              <a:gd name="T53" fmla="*/ 88 w 88"/>
              <a:gd name="T54" fmla="*/ 63 h 6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8" h="63">
                <a:moveTo>
                  <a:pt x="88" y="0"/>
                </a:moveTo>
                <a:lnTo>
                  <a:pt x="77" y="5"/>
                </a:lnTo>
                <a:lnTo>
                  <a:pt x="63" y="13"/>
                </a:lnTo>
                <a:lnTo>
                  <a:pt x="47" y="22"/>
                </a:lnTo>
                <a:lnTo>
                  <a:pt x="29" y="34"/>
                </a:lnTo>
                <a:lnTo>
                  <a:pt x="16" y="44"/>
                </a:lnTo>
                <a:lnTo>
                  <a:pt x="5" y="52"/>
                </a:lnTo>
                <a:lnTo>
                  <a:pt x="0" y="60"/>
                </a:lnTo>
                <a:lnTo>
                  <a:pt x="2" y="63"/>
                </a:lnTo>
                <a:lnTo>
                  <a:pt x="10" y="61"/>
                </a:lnTo>
                <a:lnTo>
                  <a:pt x="21" y="54"/>
                </a:lnTo>
                <a:lnTo>
                  <a:pt x="35" y="45"/>
                </a:lnTo>
                <a:lnTo>
                  <a:pt x="47" y="34"/>
                </a:lnTo>
                <a:lnTo>
                  <a:pt x="60" y="22"/>
                </a:lnTo>
                <a:lnTo>
                  <a:pt x="71" y="12"/>
                </a:lnTo>
                <a:lnTo>
                  <a:pt x="81" y="4"/>
                </a:lnTo>
                <a:lnTo>
                  <a:pt x="88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17" name="Freeform 191"/>
          <p:cNvSpPr>
            <a:spLocks/>
          </p:cNvSpPr>
          <p:nvPr/>
        </p:nvSpPr>
        <p:spPr bwMode="auto">
          <a:xfrm>
            <a:off x="7200900" y="6521450"/>
            <a:ext cx="63500" cy="106363"/>
          </a:xfrm>
          <a:custGeom>
            <a:avLst/>
            <a:gdLst>
              <a:gd name="T0" fmla="*/ 2147483647 w 79"/>
              <a:gd name="T1" fmla="*/ 0 h 67"/>
              <a:gd name="T2" fmla="*/ 2147483647 w 79"/>
              <a:gd name="T3" fmla="*/ 2147483647 h 67"/>
              <a:gd name="T4" fmla="*/ 2147483647 w 79"/>
              <a:gd name="T5" fmla="*/ 2147483647 h 67"/>
              <a:gd name="T6" fmla="*/ 2147483647 w 79"/>
              <a:gd name="T7" fmla="*/ 2147483647 h 67"/>
              <a:gd name="T8" fmla="*/ 2147483647 w 79"/>
              <a:gd name="T9" fmla="*/ 2147483647 h 67"/>
              <a:gd name="T10" fmla="*/ 2147483647 w 79"/>
              <a:gd name="T11" fmla="*/ 2147483647 h 67"/>
              <a:gd name="T12" fmla="*/ 2147483647 w 79"/>
              <a:gd name="T13" fmla="*/ 2147483647 h 67"/>
              <a:gd name="T14" fmla="*/ 0 w 79"/>
              <a:gd name="T15" fmla="*/ 2147483647 h 67"/>
              <a:gd name="T16" fmla="*/ 2147483647 w 79"/>
              <a:gd name="T17" fmla="*/ 2147483647 h 67"/>
              <a:gd name="T18" fmla="*/ 2147483647 w 79"/>
              <a:gd name="T19" fmla="*/ 2147483647 h 67"/>
              <a:gd name="T20" fmla="*/ 2147483647 w 79"/>
              <a:gd name="T21" fmla="*/ 2147483647 h 67"/>
              <a:gd name="T22" fmla="*/ 2147483647 w 79"/>
              <a:gd name="T23" fmla="*/ 2147483647 h 67"/>
              <a:gd name="T24" fmla="*/ 2147483647 w 79"/>
              <a:gd name="T25" fmla="*/ 2147483647 h 67"/>
              <a:gd name="T26" fmla="*/ 2147483647 w 79"/>
              <a:gd name="T27" fmla="*/ 2147483647 h 67"/>
              <a:gd name="T28" fmla="*/ 2147483647 w 79"/>
              <a:gd name="T29" fmla="*/ 2147483647 h 67"/>
              <a:gd name="T30" fmla="*/ 2147483647 w 79"/>
              <a:gd name="T31" fmla="*/ 2147483647 h 67"/>
              <a:gd name="T32" fmla="*/ 2147483647 w 79"/>
              <a:gd name="T33" fmla="*/ 0 h 6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9"/>
              <a:gd name="T52" fmla="*/ 0 h 67"/>
              <a:gd name="T53" fmla="*/ 79 w 79"/>
              <a:gd name="T54" fmla="*/ 67 h 6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9" h="67">
                <a:moveTo>
                  <a:pt x="79" y="0"/>
                </a:moveTo>
                <a:lnTo>
                  <a:pt x="67" y="6"/>
                </a:lnTo>
                <a:lnTo>
                  <a:pt x="54" y="15"/>
                </a:lnTo>
                <a:lnTo>
                  <a:pt x="39" y="25"/>
                </a:lnTo>
                <a:lnTo>
                  <a:pt x="24" y="37"/>
                </a:lnTo>
                <a:lnTo>
                  <a:pt x="12" y="48"/>
                </a:lnTo>
                <a:lnTo>
                  <a:pt x="4" y="56"/>
                </a:lnTo>
                <a:lnTo>
                  <a:pt x="0" y="64"/>
                </a:lnTo>
                <a:lnTo>
                  <a:pt x="3" y="67"/>
                </a:lnTo>
                <a:lnTo>
                  <a:pt x="9" y="65"/>
                </a:lnTo>
                <a:lnTo>
                  <a:pt x="19" y="58"/>
                </a:lnTo>
                <a:lnTo>
                  <a:pt x="29" y="48"/>
                </a:lnTo>
                <a:lnTo>
                  <a:pt x="40" y="37"/>
                </a:lnTo>
                <a:lnTo>
                  <a:pt x="51" y="24"/>
                </a:lnTo>
                <a:lnTo>
                  <a:pt x="62" y="13"/>
                </a:lnTo>
                <a:lnTo>
                  <a:pt x="71" y="5"/>
                </a:lnTo>
                <a:lnTo>
                  <a:pt x="79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18" name="Freeform 192"/>
          <p:cNvSpPr>
            <a:spLocks/>
          </p:cNvSpPr>
          <p:nvPr/>
        </p:nvSpPr>
        <p:spPr bwMode="auto">
          <a:xfrm>
            <a:off x="7246938" y="6513513"/>
            <a:ext cx="47625" cy="98425"/>
          </a:xfrm>
          <a:custGeom>
            <a:avLst/>
            <a:gdLst>
              <a:gd name="T0" fmla="*/ 2147483647 w 60"/>
              <a:gd name="T1" fmla="*/ 0 h 62"/>
              <a:gd name="T2" fmla="*/ 2147483647 w 60"/>
              <a:gd name="T3" fmla="*/ 2147483647 h 62"/>
              <a:gd name="T4" fmla="*/ 2147483647 w 60"/>
              <a:gd name="T5" fmla="*/ 2147483647 h 62"/>
              <a:gd name="T6" fmla="*/ 2147483647 w 60"/>
              <a:gd name="T7" fmla="*/ 2147483647 h 62"/>
              <a:gd name="T8" fmla="*/ 2147483647 w 60"/>
              <a:gd name="T9" fmla="*/ 2147483647 h 62"/>
              <a:gd name="T10" fmla="*/ 2147483647 w 60"/>
              <a:gd name="T11" fmla="*/ 2147483647 h 62"/>
              <a:gd name="T12" fmla="*/ 2147483647 w 60"/>
              <a:gd name="T13" fmla="*/ 2147483647 h 62"/>
              <a:gd name="T14" fmla="*/ 0 w 60"/>
              <a:gd name="T15" fmla="*/ 2147483647 h 62"/>
              <a:gd name="T16" fmla="*/ 2147483647 w 60"/>
              <a:gd name="T17" fmla="*/ 2147483647 h 62"/>
              <a:gd name="T18" fmla="*/ 2147483647 w 60"/>
              <a:gd name="T19" fmla="*/ 2147483647 h 62"/>
              <a:gd name="T20" fmla="*/ 2147483647 w 60"/>
              <a:gd name="T21" fmla="*/ 2147483647 h 62"/>
              <a:gd name="T22" fmla="*/ 2147483647 w 60"/>
              <a:gd name="T23" fmla="*/ 2147483647 h 62"/>
              <a:gd name="T24" fmla="*/ 2147483647 w 60"/>
              <a:gd name="T25" fmla="*/ 2147483647 h 62"/>
              <a:gd name="T26" fmla="*/ 2147483647 w 60"/>
              <a:gd name="T27" fmla="*/ 2147483647 h 62"/>
              <a:gd name="T28" fmla="*/ 2147483647 w 60"/>
              <a:gd name="T29" fmla="*/ 2147483647 h 62"/>
              <a:gd name="T30" fmla="*/ 2147483647 w 60"/>
              <a:gd name="T31" fmla="*/ 2147483647 h 62"/>
              <a:gd name="T32" fmla="*/ 2147483647 w 60"/>
              <a:gd name="T33" fmla="*/ 0 h 6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0"/>
              <a:gd name="T52" fmla="*/ 0 h 62"/>
              <a:gd name="T53" fmla="*/ 60 w 60"/>
              <a:gd name="T54" fmla="*/ 62 h 6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0" h="62">
                <a:moveTo>
                  <a:pt x="60" y="0"/>
                </a:moveTo>
                <a:lnTo>
                  <a:pt x="52" y="6"/>
                </a:lnTo>
                <a:lnTo>
                  <a:pt x="40" y="14"/>
                </a:lnTo>
                <a:lnTo>
                  <a:pt x="28" y="24"/>
                </a:lnTo>
                <a:lnTo>
                  <a:pt x="17" y="35"/>
                </a:lnTo>
                <a:lnTo>
                  <a:pt x="8" y="45"/>
                </a:lnTo>
                <a:lnTo>
                  <a:pt x="1" y="54"/>
                </a:lnTo>
                <a:lnTo>
                  <a:pt x="0" y="60"/>
                </a:lnTo>
                <a:lnTo>
                  <a:pt x="5" y="62"/>
                </a:lnTo>
                <a:lnTo>
                  <a:pt x="13" y="60"/>
                </a:lnTo>
                <a:lnTo>
                  <a:pt x="21" y="54"/>
                </a:lnTo>
                <a:lnTo>
                  <a:pt x="29" y="46"/>
                </a:lnTo>
                <a:lnTo>
                  <a:pt x="36" y="36"/>
                </a:lnTo>
                <a:lnTo>
                  <a:pt x="42" y="24"/>
                </a:lnTo>
                <a:lnTo>
                  <a:pt x="48" y="14"/>
                </a:lnTo>
                <a:lnTo>
                  <a:pt x="54" y="6"/>
                </a:lnTo>
                <a:lnTo>
                  <a:pt x="60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19" name="Freeform 193"/>
          <p:cNvSpPr>
            <a:spLocks/>
          </p:cNvSpPr>
          <p:nvPr/>
        </p:nvSpPr>
        <p:spPr bwMode="auto">
          <a:xfrm>
            <a:off x="7339013" y="6497638"/>
            <a:ext cx="23812" cy="85725"/>
          </a:xfrm>
          <a:custGeom>
            <a:avLst/>
            <a:gdLst>
              <a:gd name="T0" fmla="*/ 2147483647 w 29"/>
              <a:gd name="T1" fmla="*/ 0 h 54"/>
              <a:gd name="T2" fmla="*/ 2147483647 w 29"/>
              <a:gd name="T3" fmla="*/ 2147483647 h 54"/>
              <a:gd name="T4" fmla="*/ 2147483647 w 29"/>
              <a:gd name="T5" fmla="*/ 2147483647 h 54"/>
              <a:gd name="T6" fmla="*/ 2147483647 w 29"/>
              <a:gd name="T7" fmla="*/ 2147483647 h 54"/>
              <a:gd name="T8" fmla="*/ 2147483647 w 29"/>
              <a:gd name="T9" fmla="*/ 2147483647 h 54"/>
              <a:gd name="T10" fmla="*/ 2147483647 w 29"/>
              <a:gd name="T11" fmla="*/ 2147483647 h 54"/>
              <a:gd name="T12" fmla="*/ 0 w 29"/>
              <a:gd name="T13" fmla="*/ 2147483647 h 54"/>
              <a:gd name="T14" fmla="*/ 2147483647 w 29"/>
              <a:gd name="T15" fmla="*/ 2147483647 h 54"/>
              <a:gd name="T16" fmla="*/ 2147483647 w 29"/>
              <a:gd name="T17" fmla="*/ 2147483647 h 54"/>
              <a:gd name="T18" fmla="*/ 2147483647 w 29"/>
              <a:gd name="T19" fmla="*/ 2147483647 h 54"/>
              <a:gd name="T20" fmla="*/ 2147483647 w 29"/>
              <a:gd name="T21" fmla="*/ 2147483647 h 54"/>
              <a:gd name="T22" fmla="*/ 2147483647 w 29"/>
              <a:gd name="T23" fmla="*/ 2147483647 h 54"/>
              <a:gd name="T24" fmla="*/ 2147483647 w 29"/>
              <a:gd name="T25" fmla="*/ 0 h 5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9"/>
              <a:gd name="T40" fmla="*/ 0 h 54"/>
              <a:gd name="T41" fmla="*/ 29 w 29"/>
              <a:gd name="T42" fmla="*/ 54 h 5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9" h="54">
                <a:moveTo>
                  <a:pt x="29" y="0"/>
                </a:moveTo>
                <a:lnTo>
                  <a:pt x="22" y="6"/>
                </a:lnTo>
                <a:lnTo>
                  <a:pt x="16" y="15"/>
                </a:lnTo>
                <a:lnTo>
                  <a:pt x="9" y="24"/>
                </a:lnTo>
                <a:lnTo>
                  <a:pt x="5" y="33"/>
                </a:lnTo>
                <a:lnTo>
                  <a:pt x="1" y="42"/>
                </a:lnTo>
                <a:lnTo>
                  <a:pt x="0" y="48"/>
                </a:lnTo>
                <a:lnTo>
                  <a:pt x="2" y="53"/>
                </a:lnTo>
                <a:lnTo>
                  <a:pt x="9" y="54"/>
                </a:lnTo>
                <a:lnTo>
                  <a:pt x="21" y="47"/>
                </a:lnTo>
                <a:lnTo>
                  <a:pt x="24" y="30"/>
                </a:lnTo>
                <a:lnTo>
                  <a:pt x="25" y="13"/>
                </a:lnTo>
                <a:lnTo>
                  <a:pt x="29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0" name="Freeform 194"/>
          <p:cNvSpPr>
            <a:spLocks/>
          </p:cNvSpPr>
          <p:nvPr/>
        </p:nvSpPr>
        <p:spPr bwMode="auto">
          <a:xfrm>
            <a:off x="7377113" y="6488113"/>
            <a:ext cx="11112" cy="73025"/>
          </a:xfrm>
          <a:custGeom>
            <a:avLst/>
            <a:gdLst>
              <a:gd name="T0" fmla="*/ 2147483647 w 13"/>
              <a:gd name="T1" fmla="*/ 0 h 46"/>
              <a:gd name="T2" fmla="*/ 2147483647 w 13"/>
              <a:gd name="T3" fmla="*/ 2147483647 h 46"/>
              <a:gd name="T4" fmla="*/ 2147483647 w 13"/>
              <a:gd name="T5" fmla="*/ 2147483647 h 46"/>
              <a:gd name="T6" fmla="*/ 0 w 13"/>
              <a:gd name="T7" fmla="*/ 2147483647 h 46"/>
              <a:gd name="T8" fmla="*/ 2147483647 w 13"/>
              <a:gd name="T9" fmla="*/ 2147483647 h 46"/>
              <a:gd name="T10" fmla="*/ 2147483647 w 13"/>
              <a:gd name="T11" fmla="*/ 2147483647 h 46"/>
              <a:gd name="T12" fmla="*/ 2147483647 w 13"/>
              <a:gd name="T13" fmla="*/ 2147483647 h 46"/>
              <a:gd name="T14" fmla="*/ 2147483647 w 13"/>
              <a:gd name="T15" fmla="*/ 2147483647 h 46"/>
              <a:gd name="T16" fmla="*/ 2147483647 w 13"/>
              <a:gd name="T17" fmla="*/ 0 h 4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3"/>
              <a:gd name="T28" fmla="*/ 0 h 46"/>
              <a:gd name="T29" fmla="*/ 13 w 13"/>
              <a:gd name="T30" fmla="*/ 46 h 4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3" h="46">
                <a:moveTo>
                  <a:pt x="13" y="0"/>
                </a:moveTo>
                <a:lnTo>
                  <a:pt x="7" y="11"/>
                </a:lnTo>
                <a:lnTo>
                  <a:pt x="1" y="28"/>
                </a:lnTo>
                <a:lnTo>
                  <a:pt x="0" y="41"/>
                </a:lnTo>
                <a:lnTo>
                  <a:pt x="7" y="46"/>
                </a:lnTo>
                <a:lnTo>
                  <a:pt x="13" y="40"/>
                </a:lnTo>
                <a:lnTo>
                  <a:pt x="13" y="28"/>
                </a:lnTo>
                <a:lnTo>
                  <a:pt x="12" y="14"/>
                </a:lnTo>
                <a:lnTo>
                  <a:pt x="13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1" name="Freeform 195"/>
          <p:cNvSpPr>
            <a:spLocks/>
          </p:cNvSpPr>
          <p:nvPr/>
        </p:nvSpPr>
        <p:spPr bwMode="auto">
          <a:xfrm>
            <a:off x="7404100" y="6477000"/>
            <a:ext cx="14288" cy="71438"/>
          </a:xfrm>
          <a:custGeom>
            <a:avLst/>
            <a:gdLst>
              <a:gd name="T0" fmla="*/ 2147483647 w 17"/>
              <a:gd name="T1" fmla="*/ 0 h 45"/>
              <a:gd name="T2" fmla="*/ 2147483647 w 17"/>
              <a:gd name="T3" fmla="*/ 2147483647 h 45"/>
              <a:gd name="T4" fmla="*/ 0 w 17"/>
              <a:gd name="T5" fmla="*/ 2147483647 h 45"/>
              <a:gd name="T6" fmla="*/ 2147483647 w 17"/>
              <a:gd name="T7" fmla="*/ 2147483647 h 45"/>
              <a:gd name="T8" fmla="*/ 2147483647 w 17"/>
              <a:gd name="T9" fmla="*/ 2147483647 h 45"/>
              <a:gd name="T10" fmla="*/ 2147483647 w 17"/>
              <a:gd name="T11" fmla="*/ 2147483647 h 45"/>
              <a:gd name="T12" fmla="*/ 2147483647 w 17"/>
              <a:gd name="T13" fmla="*/ 2147483647 h 45"/>
              <a:gd name="T14" fmla="*/ 2147483647 w 17"/>
              <a:gd name="T15" fmla="*/ 2147483647 h 45"/>
              <a:gd name="T16" fmla="*/ 2147483647 w 17"/>
              <a:gd name="T17" fmla="*/ 0 h 4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7"/>
              <a:gd name="T28" fmla="*/ 0 h 45"/>
              <a:gd name="T29" fmla="*/ 17 w 17"/>
              <a:gd name="T30" fmla="*/ 45 h 4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7" h="45">
                <a:moveTo>
                  <a:pt x="8" y="0"/>
                </a:moveTo>
                <a:lnTo>
                  <a:pt x="2" y="10"/>
                </a:lnTo>
                <a:lnTo>
                  <a:pt x="0" y="26"/>
                </a:lnTo>
                <a:lnTo>
                  <a:pt x="2" y="39"/>
                </a:lnTo>
                <a:lnTo>
                  <a:pt x="10" y="45"/>
                </a:lnTo>
                <a:lnTo>
                  <a:pt x="17" y="41"/>
                </a:lnTo>
                <a:lnTo>
                  <a:pt x="14" y="30"/>
                </a:lnTo>
                <a:lnTo>
                  <a:pt x="9" y="14"/>
                </a:lnTo>
                <a:lnTo>
                  <a:pt x="8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2" name="Freeform 196"/>
          <p:cNvSpPr>
            <a:spLocks/>
          </p:cNvSpPr>
          <p:nvPr/>
        </p:nvSpPr>
        <p:spPr bwMode="auto">
          <a:xfrm>
            <a:off x="7427913" y="6456363"/>
            <a:ext cx="14287" cy="69850"/>
          </a:xfrm>
          <a:custGeom>
            <a:avLst/>
            <a:gdLst>
              <a:gd name="T0" fmla="*/ 2147483647 w 19"/>
              <a:gd name="T1" fmla="*/ 0 h 44"/>
              <a:gd name="T2" fmla="*/ 2147483647 w 19"/>
              <a:gd name="T3" fmla="*/ 2147483647 h 44"/>
              <a:gd name="T4" fmla="*/ 2147483647 w 19"/>
              <a:gd name="T5" fmla="*/ 2147483647 h 44"/>
              <a:gd name="T6" fmla="*/ 0 w 19"/>
              <a:gd name="T7" fmla="*/ 2147483647 h 44"/>
              <a:gd name="T8" fmla="*/ 2147483647 w 19"/>
              <a:gd name="T9" fmla="*/ 2147483647 h 44"/>
              <a:gd name="T10" fmla="*/ 2147483647 w 19"/>
              <a:gd name="T11" fmla="*/ 2147483647 h 44"/>
              <a:gd name="T12" fmla="*/ 2147483647 w 19"/>
              <a:gd name="T13" fmla="*/ 2147483647 h 44"/>
              <a:gd name="T14" fmla="*/ 2147483647 w 19"/>
              <a:gd name="T15" fmla="*/ 2147483647 h 44"/>
              <a:gd name="T16" fmla="*/ 2147483647 w 19"/>
              <a:gd name="T17" fmla="*/ 0 h 4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"/>
              <a:gd name="T28" fmla="*/ 0 h 44"/>
              <a:gd name="T29" fmla="*/ 19 w 19"/>
              <a:gd name="T30" fmla="*/ 44 h 4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" h="44">
                <a:moveTo>
                  <a:pt x="18" y="0"/>
                </a:moveTo>
                <a:lnTo>
                  <a:pt x="9" y="6"/>
                </a:lnTo>
                <a:lnTo>
                  <a:pt x="1" y="19"/>
                </a:lnTo>
                <a:lnTo>
                  <a:pt x="0" y="35"/>
                </a:lnTo>
                <a:lnTo>
                  <a:pt x="8" y="44"/>
                </a:lnTo>
                <a:lnTo>
                  <a:pt x="18" y="41"/>
                </a:lnTo>
                <a:lnTo>
                  <a:pt x="19" y="28"/>
                </a:lnTo>
                <a:lnTo>
                  <a:pt x="18" y="12"/>
                </a:lnTo>
                <a:lnTo>
                  <a:pt x="18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3" name="Freeform 197"/>
          <p:cNvSpPr>
            <a:spLocks/>
          </p:cNvSpPr>
          <p:nvPr/>
        </p:nvSpPr>
        <p:spPr bwMode="auto">
          <a:xfrm>
            <a:off x="7445375" y="6440488"/>
            <a:ext cx="14288" cy="77787"/>
          </a:xfrm>
          <a:custGeom>
            <a:avLst/>
            <a:gdLst>
              <a:gd name="T0" fmla="*/ 2147483647 w 17"/>
              <a:gd name="T1" fmla="*/ 0 h 49"/>
              <a:gd name="T2" fmla="*/ 2147483647 w 17"/>
              <a:gd name="T3" fmla="*/ 2147483647 h 49"/>
              <a:gd name="T4" fmla="*/ 2147483647 w 17"/>
              <a:gd name="T5" fmla="*/ 2147483647 h 49"/>
              <a:gd name="T6" fmla="*/ 0 w 17"/>
              <a:gd name="T7" fmla="*/ 2147483647 h 49"/>
              <a:gd name="T8" fmla="*/ 2147483647 w 17"/>
              <a:gd name="T9" fmla="*/ 2147483647 h 49"/>
              <a:gd name="T10" fmla="*/ 2147483647 w 17"/>
              <a:gd name="T11" fmla="*/ 2147483647 h 49"/>
              <a:gd name="T12" fmla="*/ 2147483647 w 17"/>
              <a:gd name="T13" fmla="*/ 2147483647 h 49"/>
              <a:gd name="T14" fmla="*/ 2147483647 w 17"/>
              <a:gd name="T15" fmla="*/ 2147483647 h 49"/>
              <a:gd name="T16" fmla="*/ 2147483647 w 17"/>
              <a:gd name="T17" fmla="*/ 0 h 4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7"/>
              <a:gd name="T28" fmla="*/ 0 h 49"/>
              <a:gd name="T29" fmla="*/ 17 w 17"/>
              <a:gd name="T30" fmla="*/ 49 h 4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7" h="49">
                <a:moveTo>
                  <a:pt x="13" y="0"/>
                </a:moveTo>
                <a:lnTo>
                  <a:pt x="8" y="11"/>
                </a:lnTo>
                <a:lnTo>
                  <a:pt x="3" y="24"/>
                </a:lnTo>
                <a:lnTo>
                  <a:pt x="0" y="38"/>
                </a:lnTo>
                <a:lnTo>
                  <a:pt x="7" y="49"/>
                </a:lnTo>
                <a:lnTo>
                  <a:pt x="15" y="46"/>
                </a:lnTo>
                <a:lnTo>
                  <a:pt x="17" y="30"/>
                </a:lnTo>
                <a:lnTo>
                  <a:pt x="16" y="13"/>
                </a:lnTo>
                <a:lnTo>
                  <a:pt x="13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4" name="Freeform 198"/>
          <p:cNvSpPr>
            <a:spLocks/>
          </p:cNvSpPr>
          <p:nvPr/>
        </p:nvSpPr>
        <p:spPr bwMode="auto">
          <a:xfrm>
            <a:off x="7099300" y="6523038"/>
            <a:ext cx="77788" cy="76200"/>
          </a:xfrm>
          <a:custGeom>
            <a:avLst/>
            <a:gdLst>
              <a:gd name="T0" fmla="*/ 2147483647 w 99"/>
              <a:gd name="T1" fmla="*/ 2147483647 h 48"/>
              <a:gd name="T2" fmla="*/ 2147483647 w 99"/>
              <a:gd name="T3" fmla="*/ 2147483647 h 48"/>
              <a:gd name="T4" fmla="*/ 2147483647 w 99"/>
              <a:gd name="T5" fmla="*/ 2147483647 h 48"/>
              <a:gd name="T6" fmla="*/ 2147483647 w 99"/>
              <a:gd name="T7" fmla="*/ 2147483647 h 48"/>
              <a:gd name="T8" fmla="*/ 2147483647 w 99"/>
              <a:gd name="T9" fmla="*/ 2147483647 h 48"/>
              <a:gd name="T10" fmla="*/ 2147483647 w 99"/>
              <a:gd name="T11" fmla="*/ 2147483647 h 48"/>
              <a:gd name="T12" fmla="*/ 2147483647 w 99"/>
              <a:gd name="T13" fmla="*/ 2147483647 h 48"/>
              <a:gd name="T14" fmla="*/ 2147483647 w 99"/>
              <a:gd name="T15" fmla="*/ 2147483647 h 48"/>
              <a:gd name="T16" fmla="*/ 2147483647 w 99"/>
              <a:gd name="T17" fmla="*/ 0 h 48"/>
              <a:gd name="T18" fmla="*/ 2147483647 w 99"/>
              <a:gd name="T19" fmla="*/ 2147483647 h 48"/>
              <a:gd name="T20" fmla="*/ 2147483647 w 99"/>
              <a:gd name="T21" fmla="*/ 2147483647 h 48"/>
              <a:gd name="T22" fmla="*/ 2147483647 w 99"/>
              <a:gd name="T23" fmla="*/ 2147483647 h 48"/>
              <a:gd name="T24" fmla="*/ 2147483647 w 99"/>
              <a:gd name="T25" fmla="*/ 2147483647 h 48"/>
              <a:gd name="T26" fmla="*/ 2147483647 w 99"/>
              <a:gd name="T27" fmla="*/ 2147483647 h 48"/>
              <a:gd name="T28" fmla="*/ 2147483647 w 99"/>
              <a:gd name="T29" fmla="*/ 2147483647 h 48"/>
              <a:gd name="T30" fmla="*/ 0 w 99"/>
              <a:gd name="T31" fmla="*/ 2147483647 h 48"/>
              <a:gd name="T32" fmla="*/ 2147483647 w 99"/>
              <a:gd name="T33" fmla="*/ 2147483647 h 4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99"/>
              <a:gd name="T52" fmla="*/ 0 h 48"/>
              <a:gd name="T53" fmla="*/ 99 w 99"/>
              <a:gd name="T54" fmla="*/ 48 h 4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99" h="48">
                <a:moveTo>
                  <a:pt x="3" y="48"/>
                </a:moveTo>
                <a:lnTo>
                  <a:pt x="8" y="46"/>
                </a:lnTo>
                <a:lnTo>
                  <a:pt x="17" y="41"/>
                </a:lnTo>
                <a:lnTo>
                  <a:pt x="28" y="34"/>
                </a:lnTo>
                <a:lnTo>
                  <a:pt x="43" y="26"/>
                </a:lnTo>
                <a:lnTo>
                  <a:pt x="58" y="16"/>
                </a:lnTo>
                <a:lnTo>
                  <a:pt x="72" y="8"/>
                </a:lnTo>
                <a:lnTo>
                  <a:pt x="87" y="3"/>
                </a:lnTo>
                <a:lnTo>
                  <a:pt x="99" y="0"/>
                </a:lnTo>
                <a:lnTo>
                  <a:pt x="83" y="3"/>
                </a:lnTo>
                <a:lnTo>
                  <a:pt x="66" y="8"/>
                </a:lnTo>
                <a:lnTo>
                  <a:pt x="47" y="15"/>
                </a:lnTo>
                <a:lnTo>
                  <a:pt x="30" y="22"/>
                </a:lnTo>
                <a:lnTo>
                  <a:pt x="15" y="31"/>
                </a:lnTo>
                <a:lnTo>
                  <a:pt x="4" y="38"/>
                </a:lnTo>
                <a:lnTo>
                  <a:pt x="0" y="44"/>
                </a:lnTo>
                <a:lnTo>
                  <a:pt x="3" y="48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5" name="Freeform 199"/>
          <p:cNvSpPr>
            <a:spLocks/>
          </p:cNvSpPr>
          <p:nvPr/>
        </p:nvSpPr>
        <p:spPr bwMode="auto">
          <a:xfrm>
            <a:off x="7086600" y="6516688"/>
            <a:ext cx="57150" cy="49212"/>
          </a:xfrm>
          <a:custGeom>
            <a:avLst/>
            <a:gdLst>
              <a:gd name="T0" fmla="*/ 2147483647 w 72"/>
              <a:gd name="T1" fmla="*/ 0 h 31"/>
              <a:gd name="T2" fmla="*/ 2147483647 w 72"/>
              <a:gd name="T3" fmla="*/ 2147483647 h 31"/>
              <a:gd name="T4" fmla="*/ 2147483647 w 72"/>
              <a:gd name="T5" fmla="*/ 2147483647 h 31"/>
              <a:gd name="T6" fmla="*/ 2147483647 w 72"/>
              <a:gd name="T7" fmla="*/ 2147483647 h 31"/>
              <a:gd name="T8" fmla="*/ 2147483647 w 72"/>
              <a:gd name="T9" fmla="*/ 2147483647 h 31"/>
              <a:gd name="T10" fmla="*/ 2147483647 w 72"/>
              <a:gd name="T11" fmla="*/ 2147483647 h 31"/>
              <a:gd name="T12" fmla="*/ 2147483647 w 72"/>
              <a:gd name="T13" fmla="*/ 2147483647 h 31"/>
              <a:gd name="T14" fmla="*/ 0 w 72"/>
              <a:gd name="T15" fmla="*/ 2147483647 h 31"/>
              <a:gd name="T16" fmla="*/ 2147483647 w 72"/>
              <a:gd name="T17" fmla="*/ 2147483647 h 31"/>
              <a:gd name="T18" fmla="*/ 2147483647 w 72"/>
              <a:gd name="T19" fmla="*/ 2147483647 h 31"/>
              <a:gd name="T20" fmla="*/ 2147483647 w 72"/>
              <a:gd name="T21" fmla="*/ 2147483647 h 31"/>
              <a:gd name="T22" fmla="*/ 2147483647 w 72"/>
              <a:gd name="T23" fmla="*/ 2147483647 h 31"/>
              <a:gd name="T24" fmla="*/ 2147483647 w 72"/>
              <a:gd name="T25" fmla="*/ 2147483647 h 31"/>
              <a:gd name="T26" fmla="*/ 2147483647 w 72"/>
              <a:gd name="T27" fmla="*/ 2147483647 h 31"/>
              <a:gd name="T28" fmla="*/ 2147483647 w 72"/>
              <a:gd name="T29" fmla="*/ 2147483647 h 31"/>
              <a:gd name="T30" fmla="*/ 2147483647 w 72"/>
              <a:gd name="T31" fmla="*/ 2147483647 h 31"/>
              <a:gd name="T32" fmla="*/ 2147483647 w 72"/>
              <a:gd name="T33" fmla="*/ 0 h 3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2"/>
              <a:gd name="T52" fmla="*/ 0 h 31"/>
              <a:gd name="T53" fmla="*/ 72 w 72"/>
              <a:gd name="T54" fmla="*/ 31 h 3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2" h="31">
                <a:moveTo>
                  <a:pt x="72" y="0"/>
                </a:moveTo>
                <a:lnTo>
                  <a:pt x="63" y="3"/>
                </a:lnTo>
                <a:lnTo>
                  <a:pt x="51" y="7"/>
                </a:lnTo>
                <a:lnTo>
                  <a:pt x="38" y="12"/>
                </a:lnTo>
                <a:lnTo>
                  <a:pt x="25" y="16"/>
                </a:lnTo>
                <a:lnTo>
                  <a:pt x="13" y="21"/>
                </a:lnTo>
                <a:lnTo>
                  <a:pt x="5" y="25"/>
                </a:lnTo>
                <a:lnTo>
                  <a:pt x="0" y="28"/>
                </a:lnTo>
                <a:lnTo>
                  <a:pt x="1" y="31"/>
                </a:lnTo>
                <a:lnTo>
                  <a:pt x="7" y="31"/>
                </a:lnTo>
                <a:lnTo>
                  <a:pt x="15" y="27"/>
                </a:lnTo>
                <a:lnTo>
                  <a:pt x="25" y="23"/>
                </a:lnTo>
                <a:lnTo>
                  <a:pt x="36" y="18"/>
                </a:lnTo>
                <a:lnTo>
                  <a:pt x="48" y="12"/>
                </a:lnTo>
                <a:lnTo>
                  <a:pt x="58" y="7"/>
                </a:lnTo>
                <a:lnTo>
                  <a:pt x="67" y="3"/>
                </a:lnTo>
                <a:lnTo>
                  <a:pt x="72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6" name="Freeform 200"/>
          <p:cNvSpPr>
            <a:spLocks/>
          </p:cNvSpPr>
          <p:nvPr/>
        </p:nvSpPr>
        <p:spPr bwMode="auto">
          <a:xfrm>
            <a:off x="7297738" y="6165850"/>
            <a:ext cx="306387" cy="130175"/>
          </a:xfrm>
          <a:custGeom>
            <a:avLst/>
            <a:gdLst>
              <a:gd name="T0" fmla="*/ 2147483647 w 386"/>
              <a:gd name="T1" fmla="*/ 2147483647 h 82"/>
              <a:gd name="T2" fmla="*/ 2147483647 w 386"/>
              <a:gd name="T3" fmla="*/ 2147483647 h 82"/>
              <a:gd name="T4" fmla="*/ 2147483647 w 386"/>
              <a:gd name="T5" fmla="*/ 2147483647 h 82"/>
              <a:gd name="T6" fmla="*/ 2147483647 w 386"/>
              <a:gd name="T7" fmla="*/ 2147483647 h 82"/>
              <a:gd name="T8" fmla="*/ 2147483647 w 386"/>
              <a:gd name="T9" fmla="*/ 2147483647 h 82"/>
              <a:gd name="T10" fmla="*/ 2147483647 w 386"/>
              <a:gd name="T11" fmla="*/ 2147483647 h 82"/>
              <a:gd name="T12" fmla="*/ 2147483647 w 386"/>
              <a:gd name="T13" fmla="*/ 2147483647 h 82"/>
              <a:gd name="T14" fmla="*/ 2147483647 w 386"/>
              <a:gd name="T15" fmla="*/ 2147483647 h 82"/>
              <a:gd name="T16" fmla="*/ 2147483647 w 386"/>
              <a:gd name="T17" fmla="*/ 2147483647 h 82"/>
              <a:gd name="T18" fmla="*/ 2147483647 w 386"/>
              <a:gd name="T19" fmla="*/ 2147483647 h 82"/>
              <a:gd name="T20" fmla="*/ 2147483647 w 386"/>
              <a:gd name="T21" fmla="*/ 2147483647 h 82"/>
              <a:gd name="T22" fmla="*/ 2147483647 w 386"/>
              <a:gd name="T23" fmla="*/ 2147483647 h 82"/>
              <a:gd name="T24" fmla="*/ 2147483647 w 386"/>
              <a:gd name="T25" fmla="*/ 2147483647 h 82"/>
              <a:gd name="T26" fmla="*/ 2147483647 w 386"/>
              <a:gd name="T27" fmla="*/ 2147483647 h 82"/>
              <a:gd name="T28" fmla="*/ 2147483647 w 386"/>
              <a:gd name="T29" fmla="*/ 2147483647 h 82"/>
              <a:gd name="T30" fmla="*/ 2147483647 w 386"/>
              <a:gd name="T31" fmla="*/ 2147483647 h 82"/>
              <a:gd name="T32" fmla="*/ 2147483647 w 386"/>
              <a:gd name="T33" fmla="*/ 2147483647 h 82"/>
              <a:gd name="T34" fmla="*/ 2147483647 w 386"/>
              <a:gd name="T35" fmla="*/ 2147483647 h 82"/>
              <a:gd name="T36" fmla="*/ 2147483647 w 386"/>
              <a:gd name="T37" fmla="*/ 2147483647 h 82"/>
              <a:gd name="T38" fmla="*/ 2147483647 w 386"/>
              <a:gd name="T39" fmla="*/ 2147483647 h 82"/>
              <a:gd name="T40" fmla="*/ 0 w 386"/>
              <a:gd name="T41" fmla="*/ 2147483647 h 82"/>
              <a:gd name="T42" fmla="*/ 2147483647 w 386"/>
              <a:gd name="T43" fmla="*/ 2147483647 h 82"/>
              <a:gd name="T44" fmla="*/ 2147483647 w 386"/>
              <a:gd name="T45" fmla="*/ 2147483647 h 82"/>
              <a:gd name="T46" fmla="*/ 2147483647 w 386"/>
              <a:gd name="T47" fmla="*/ 2147483647 h 82"/>
              <a:gd name="T48" fmla="*/ 2147483647 w 386"/>
              <a:gd name="T49" fmla="*/ 2147483647 h 82"/>
              <a:gd name="T50" fmla="*/ 2147483647 w 386"/>
              <a:gd name="T51" fmla="*/ 2147483647 h 82"/>
              <a:gd name="T52" fmla="*/ 2147483647 w 386"/>
              <a:gd name="T53" fmla="*/ 0 h 82"/>
              <a:gd name="T54" fmla="*/ 2147483647 w 386"/>
              <a:gd name="T55" fmla="*/ 2147483647 h 82"/>
              <a:gd name="T56" fmla="*/ 2147483647 w 386"/>
              <a:gd name="T57" fmla="*/ 2147483647 h 82"/>
              <a:gd name="T58" fmla="*/ 2147483647 w 386"/>
              <a:gd name="T59" fmla="*/ 2147483647 h 82"/>
              <a:gd name="T60" fmla="*/ 2147483647 w 386"/>
              <a:gd name="T61" fmla="*/ 2147483647 h 82"/>
              <a:gd name="T62" fmla="*/ 2147483647 w 386"/>
              <a:gd name="T63" fmla="*/ 2147483647 h 82"/>
              <a:gd name="T64" fmla="*/ 2147483647 w 386"/>
              <a:gd name="T65" fmla="*/ 2147483647 h 82"/>
              <a:gd name="T66" fmla="*/ 2147483647 w 386"/>
              <a:gd name="T67" fmla="*/ 2147483647 h 82"/>
              <a:gd name="T68" fmla="*/ 2147483647 w 386"/>
              <a:gd name="T69" fmla="*/ 2147483647 h 82"/>
              <a:gd name="T70" fmla="*/ 2147483647 w 386"/>
              <a:gd name="T71" fmla="*/ 2147483647 h 82"/>
              <a:gd name="T72" fmla="*/ 2147483647 w 386"/>
              <a:gd name="T73" fmla="*/ 2147483647 h 8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386"/>
              <a:gd name="T112" fmla="*/ 0 h 82"/>
              <a:gd name="T113" fmla="*/ 386 w 386"/>
              <a:gd name="T114" fmla="*/ 82 h 82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386" h="82">
                <a:moveTo>
                  <a:pt x="385" y="69"/>
                </a:moveTo>
                <a:lnTo>
                  <a:pt x="386" y="72"/>
                </a:lnTo>
                <a:lnTo>
                  <a:pt x="385" y="75"/>
                </a:lnTo>
                <a:lnTo>
                  <a:pt x="383" y="78"/>
                </a:lnTo>
                <a:lnTo>
                  <a:pt x="383" y="82"/>
                </a:lnTo>
                <a:lnTo>
                  <a:pt x="361" y="65"/>
                </a:lnTo>
                <a:lnTo>
                  <a:pt x="336" y="51"/>
                </a:lnTo>
                <a:lnTo>
                  <a:pt x="311" y="38"/>
                </a:lnTo>
                <a:lnTo>
                  <a:pt x="286" y="29"/>
                </a:lnTo>
                <a:lnTo>
                  <a:pt x="259" y="22"/>
                </a:lnTo>
                <a:lnTo>
                  <a:pt x="232" y="17"/>
                </a:lnTo>
                <a:lnTo>
                  <a:pt x="207" y="12"/>
                </a:lnTo>
                <a:lnTo>
                  <a:pt x="180" y="10"/>
                </a:lnTo>
                <a:lnTo>
                  <a:pt x="154" y="9"/>
                </a:lnTo>
                <a:lnTo>
                  <a:pt x="129" y="9"/>
                </a:lnTo>
                <a:lnTo>
                  <a:pt x="104" y="10"/>
                </a:lnTo>
                <a:lnTo>
                  <a:pt x="81" y="12"/>
                </a:lnTo>
                <a:lnTo>
                  <a:pt x="58" y="15"/>
                </a:lnTo>
                <a:lnTo>
                  <a:pt x="38" y="17"/>
                </a:lnTo>
                <a:lnTo>
                  <a:pt x="18" y="19"/>
                </a:lnTo>
                <a:lnTo>
                  <a:pt x="0" y="21"/>
                </a:lnTo>
                <a:lnTo>
                  <a:pt x="12" y="15"/>
                </a:lnTo>
                <a:lnTo>
                  <a:pt x="30" y="9"/>
                </a:lnTo>
                <a:lnTo>
                  <a:pt x="51" y="5"/>
                </a:lnTo>
                <a:lnTo>
                  <a:pt x="74" y="3"/>
                </a:lnTo>
                <a:lnTo>
                  <a:pt x="101" y="1"/>
                </a:lnTo>
                <a:lnTo>
                  <a:pt x="129" y="0"/>
                </a:lnTo>
                <a:lnTo>
                  <a:pt x="158" y="1"/>
                </a:lnTo>
                <a:lnTo>
                  <a:pt x="189" y="2"/>
                </a:lnTo>
                <a:lnTo>
                  <a:pt x="220" y="5"/>
                </a:lnTo>
                <a:lnTo>
                  <a:pt x="249" y="10"/>
                </a:lnTo>
                <a:lnTo>
                  <a:pt x="278" y="16"/>
                </a:lnTo>
                <a:lnTo>
                  <a:pt x="306" y="24"/>
                </a:lnTo>
                <a:lnTo>
                  <a:pt x="330" y="32"/>
                </a:lnTo>
                <a:lnTo>
                  <a:pt x="353" y="43"/>
                </a:lnTo>
                <a:lnTo>
                  <a:pt x="370" y="55"/>
                </a:lnTo>
                <a:lnTo>
                  <a:pt x="385" y="69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7" name="Freeform 201"/>
          <p:cNvSpPr>
            <a:spLocks/>
          </p:cNvSpPr>
          <p:nvPr/>
        </p:nvSpPr>
        <p:spPr bwMode="auto">
          <a:xfrm>
            <a:off x="7305675" y="6178550"/>
            <a:ext cx="41275" cy="95250"/>
          </a:xfrm>
          <a:custGeom>
            <a:avLst/>
            <a:gdLst>
              <a:gd name="T0" fmla="*/ 2147483647 w 51"/>
              <a:gd name="T1" fmla="*/ 0 h 60"/>
              <a:gd name="T2" fmla="*/ 2147483647 w 51"/>
              <a:gd name="T3" fmla="*/ 2147483647 h 60"/>
              <a:gd name="T4" fmla="*/ 2147483647 w 51"/>
              <a:gd name="T5" fmla="*/ 2147483647 h 60"/>
              <a:gd name="T6" fmla="*/ 2147483647 w 51"/>
              <a:gd name="T7" fmla="*/ 2147483647 h 60"/>
              <a:gd name="T8" fmla="*/ 2147483647 w 51"/>
              <a:gd name="T9" fmla="*/ 2147483647 h 60"/>
              <a:gd name="T10" fmla="*/ 2147483647 w 51"/>
              <a:gd name="T11" fmla="*/ 2147483647 h 60"/>
              <a:gd name="T12" fmla="*/ 2147483647 w 51"/>
              <a:gd name="T13" fmla="*/ 2147483647 h 60"/>
              <a:gd name="T14" fmla="*/ 0 w 51"/>
              <a:gd name="T15" fmla="*/ 2147483647 h 60"/>
              <a:gd name="T16" fmla="*/ 2147483647 w 51"/>
              <a:gd name="T17" fmla="*/ 2147483647 h 60"/>
              <a:gd name="T18" fmla="*/ 2147483647 w 51"/>
              <a:gd name="T19" fmla="*/ 2147483647 h 60"/>
              <a:gd name="T20" fmla="*/ 2147483647 w 51"/>
              <a:gd name="T21" fmla="*/ 2147483647 h 60"/>
              <a:gd name="T22" fmla="*/ 2147483647 w 51"/>
              <a:gd name="T23" fmla="*/ 2147483647 h 60"/>
              <a:gd name="T24" fmla="*/ 2147483647 w 51"/>
              <a:gd name="T25" fmla="*/ 2147483647 h 60"/>
              <a:gd name="T26" fmla="*/ 2147483647 w 51"/>
              <a:gd name="T27" fmla="*/ 2147483647 h 60"/>
              <a:gd name="T28" fmla="*/ 2147483647 w 51"/>
              <a:gd name="T29" fmla="*/ 2147483647 h 60"/>
              <a:gd name="T30" fmla="*/ 2147483647 w 51"/>
              <a:gd name="T31" fmla="*/ 2147483647 h 60"/>
              <a:gd name="T32" fmla="*/ 2147483647 w 51"/>
              <a:gd name="T33" fmla="*/ 0 h 6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1"/>
              <a:gd name="T52" fmla="*/ 0 h 60"/>
              <a:gd name="T53" fmla="*/ 51 w 51"/>
              <a:gd name="T54" fmla="*/ 60 h 6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1" h="60">
                <a:moveTo>
                  <a:pt x="51" y="0"/>
                </a:moveTo>
                <a:lnTo>
                  <a:pt x="42" y="7"/>
                </a:lnTo>
                <a:lnTo>
                  <a:pt x="31" y="14"/>
                </a:lnTo>
                <a:lnTo>
                  <a:pt x="22" y="23"/>
                </a:lnTo>
                <a:lnTo>
                  <a:pt x="12" y="33"/>
                </a:lnTo>
                <a:lnTo>
                  <a:pt x="6" y="43"/>
                </a:lnTo>
                <a:lnTo>
                  <a:pt x="1" y="51"/>
                </a:lnTo>
                <a:lnTo>
                  <a:pt x="0" y="57"/>
                </a:lnTo>
                <a:lnTo>
                  <a:pt x="1" y="60"/>
                </a:lnTo>
                <a:lnTo>
                  <a:pt x="6" y="59"/>
                </a:lnTo>
                <a:lnTo>
                  <a:pt x="11" y="55"/>
                </a:lnTo>
                <a:lnTo>
                  <a:pt x="16" y="48"/>
                </a:lnTo>
                <a:lnTo>
                  <a:pt x="22" y="40"/>
                </a:lnTo>
                <a:lnTo>
                  <a:pt x="28" y="29"/>
                </a:lnTo>
                <a:lnTo>
                  <a:pt x="35" y="19"/>
                </a:lnTo>
                <a:lnTo>
                  <a:pt x="43" y="9"/>
                </a:lnTo>
                <a:lnTo>
                  <a:pt x="51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8" name="Freeform 202"/>
          <p:cNvSpPr>
            <a:spLocks/>
          </p:cNvSpPr>
          <p:nvPr/>
        </p:nvSpPr>
        <p:spPr bwMode="auto">
          <a:xfrm>
            <a:off x="7356475" y="6172200"/>
            <a:ext cx="76200" cy="131763"/>
          </a:xfrm>
          <a:custGeom>
            <a:avLst/>
            <a:gdLst>
              <a:gd name="T0" fmla="*/ 2147483647 w 98"/>
              <a:gd name="T1" fmla="*/ 2147483647 h 83"/>
              <a:gd name="T2" fmla="*/ 0 w 98"/>
              <a:gd name="T3" fmla="*/ 2147483647 h 83"/>
              <a:gd name="T4" fmla="*/ 2147483647 w 98"/>
              <a:gd name="T5" fmla="*/ 2147483647 h 83"/>
              <a:gd name="T6" fmla="*/ 2147483647 w 98"/>
              <a:gd name="T7" fmla="*/ 2147483647 h 83"/>
              <a:gd name="T8" fmla="*/ 2147483647 w 98"/>
              <a:gd name="T9" fmla="*/ 2147483647 h 83"/>
              <a:gd name="T10" fmla="*/ 2147483647 w 98"/>
              <a:gd name="T11" fmla="*/ 2147483647 h 83"/>
              <a:gd name="T12" fmla="*/ 2147483647 w 98"/>
              <a:gd name="T13" fmla="*/ 2147483647 h 83"/>
              <a:gd name="T14" fmla="*/ 2147483647 w 98"/>
              <a:gd name="T15" fmla="*/ 2147483647 h 83"/>
              <a:gd name="T16" fmla="*/ 2147483647 w 98"/>
              <a:gd name="T17" fmla="*/ 0 h 83"/>
              <a:gd name="T18" fmla="*/ 2147483647 w 98"/>
              <a:gd name="T19" fmla="*/ 2147483647 h 83"/>
              <a:gd name="T20" fmla="*/ 2147483647 w 98"/>
              <a:gd name="T21" fmla="*/ 2147483647 h 83"/>
              <a:gd name="T22" fmla="*/ 2147483647 w 98"/>
              <a:gd name="T23" fmla="*/ 2147483647 h 83"/>
              <a:gd name="T24" fmla="*/ 2147483647 w 98"/>
              <a:gd name="T25" fmla="*/ 2147483647 h 83"/>
              <a:gd name="T26" fmla="*/ 2147483647 w 98"/>
              <a:gd name="T27" fmla="*/ 2147483647 h 83"/>
              <a:gd name="T28" fmla="*/ 2147483647 w 98"/>
              <a:gd name="T29" fmla="*/ 2147483647 h 83"/>
              <a:gd name="T30" fmla="*/ 2147483647 w 98"/>
              <a:gd name="T31" fmla="*/ 2147483647 h 83"/>
              <a:gd name="T32" fmla="*/ 2147483647 w 98"/>
              <a:gd name="T33" fmla="*/ 2147483647 h 8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98"/>
              <a:gd name="T52" fmla="*/ 0 h 83"/>
              <a:gd name="T53" fmla="*/ 98 w 98"/>
              <a:gd name="T54" fmla="*/ 83 h 8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98" h="83">
                <a:moveTo>
                  <a:pt x="1" y="83"/>
                </a:moveTo>
                <a:lnTo>
                  <a:pt x="0" y="79"/>
                </a:lnTo>
                <a:lnTo>
                  <a:pt x="5" y="69"/>
                </a:lnTo>
                <a:lnTo>
                  <a:pt x="16" y="57"/>
                </a:lnTo>
                <a:lnTo>
                  <a:pt x="30" y="44"/>
                </a:lnTo>
                <a:lnTo>
                  <a:pt x="46" y="29"/>
                </a:lnTo>
                <a:lnTo>
                  <a:pt x="63" y="17"/>
                </a:lnTo>
                <a:lnTo>
                  <a:pt x="82" y="6"/>
                </a:lnTo>
                <a:lnTo>
                  <a:pt x="98" y="0"/>
                </a:lnTo>
                <a:lnTo>
                  <a:pt x="90" y="6"/>
                </a:lnTo>
                <a:lnTo>
                  <a:pt x="79" y="18"/>
                </a:lnTo>
                <a:lnTo>
                  <a:pt x="64" y="31"/>
                </a:lnTo>
                <a:lnTo>
                  <a:pt x="48" y="47"/>
                </a:lnTo>
                <a:lnTo>
                  <a:pt x="34" y="61"/>
                </a:lnTo>
                <a:lnTo>
                  <a:pt x="19" y="73"/>
                </a:lnTo>
                <a:lnTo>
                  <a:pt x="8" y="81"/>
                </a:lnTo>
                <a:lnTo>
                  <a:pt x="1" y="83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" name="Freeform 203"/>
          <p:cNvSpPr>
            <a:spLocks/>
          </p:cNvSpPr>
          <p:nvPr/>
        </p:nvSpPr>
        <p:spPr bwMode="auto">
          <a:xfrm>
            <a:off x="7416800" y="6181725"/>
            <a:ext cx="71438" cy="144463"/>
          </a:xfrm>
          <a:custGeom>
            <a:avLst/>
            <a:gdLst>
              <a:gd name="T0" fmla="*/ 2147483647 w 89"/>
              <a:gd name="T1" fmla="*/ 2147483647 h 91"/>
              <a:gd name="T2" fmla="*/ 0 w 89"/>
              <a:gd name="T3" fmla="*/ 2147483647 h 91"/>
              <a:gd name="T4" fmla="*/ 2147483647 w 89"/>
              <a:gd name="T5" fmla="*/ 2147483647 h 91"/>
              <a:gd name="T6" fmla="*/ 2147483647 w 89"/>
              <a:gd name="T7" fmla="*/ 2147483647 h 91"/>
              <a:gd name="T8" fmla="*/ 2147483647 w 89"/>
              <a:gd name="T9" fmla="*/ 2147483647 h 91"/>
              <a:gd name="T10" fmla="*/ 2147483647 w 89"/>
              <a:gd name="T11" fmla="*/ 2147483647 h 91"/>
              <a:gd name="T12" fmla="*/ 2147483647 w 89"/>
              <a:gd name="T13" fmla="*/ 2147483647 h 91"/>
              <a:gd name="T14" fmla="*/ 2147483647 w 89"/>
              <a:gd name="T15" fmla="*/ 2147483647 h 91"/>
              <a:gd name="T16" fmla="*/ 2147483647 w 89"/>
              <a:gd name="T17" fmla="*/ 0 h 91"/>
              <a:gd name="T18" fmla="*/ 2147483647 w 89"/>
              <a:gd name="T19" fmla="*/ 2147483647 h 91"/>
              <a:gd name="T20" fmla="*/ 2147483647 w 89"/>
              <a:gd name="T21" fmla="*/ 2147483647 h 91"/>
              <a:gd name="T22" fmla="*/ 2147483647 w 89"/>
              <a:gd name="T23" fmla="*/ 2147483647 h 91"/>
              <a:gd name="T24" fmla="*/ 2147483647 w 89"/>
              <a:gd name="T25" fmla="*/ 2147483647 h 91"/>
              <a:gd name="T26" fmla="*/ 2147483647 w 89"/>
              <a:gd name="T27" fmla="*/ 2147483647 h 91"/>
              <a:gd name="T28" fmla="*/ 2147483647 w 89"/>
              <a:gd name="T29" fmla="*/ 2147483647 h 91"/>
              <a:gd name="T30" fmla="*/ 2147483647 w 89"/>
              <a:gd name="T31" fmla="*/ 2147483647 h 91"/>
              <a:gd name="T32" fmla="*/ 2147483647 w 89"/>
              <a:gd name="T33" fmla="*/ 2147483647 h 9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9"/>
              <a:gd name="T52" fmla="*/ 0 h 91"/>
              <a:gd name="T53" fmla="*/ 89 w 89"/>
              <a:gd name="T54" fmla="*/ 91 h 9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9" h="91">
                <a:moveTo>
                  <a:pt x="1" y="91"/>
                </a:moveTo>
                <a:lnTo>
                  <a:pt x="0" y="85"/>
                </a:lnTo>
                <a:lnTo>
                  <a:pt x="5" y="75"/>
                </a:lnTo>
                <a:lnTo>
                  <a:pt x="14" y="61"/>
                </a:lnTo>
                <a:lnTo>
                  <a:pt x="28" y="46"/>
                </a:lnTo>
                <a:lnTo>
                  <a:pt x="43" y="30"/>
                </a:lnTo>
                <a:lnTo>
                  <a:pt x="59" y="17"/>
                </a:lnTo>
                <a:lnTo>
                  <a:pt x="75" y="7"/>
                </a:lnTo>
                <a:lnTo>
                  <a:pt x="89" y="0"/>
                </a:lnTo>
                <a:lnTo>
                  <a:pt x="84" y="8"/>
                </a:lnTo>
                <a:lnTo>
                  <a:pt x="73" y="19"/>
                </a:lnTo>
                <a:lnTo>
                  <a:pt x="60" y="34"/>
                </a:lnTo>
                <a:lnTo>
                  <a:pt x="45" y="51"/>
                </a:lnTo>
                <a:lnTo>
                  <a:pt x="31" y="66"/>
                </a:lnTo>
                <a:lnTo>
                  <a:pt x="17" y="80"/>
                </a:lnTo>
                <a:lnTo>
                  <a:pt x="8" y="89"/>
                </a:lnTo>
                <a:lnTo>
                  <a:pt x="1" y="9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" name="Freeform 204"/>
          <p:cNvSpPr>
            <a:spLocks/>
          </p:cNvSpPr>
          <p:nvPr/>
        </p:nvSpPr>
        <p:spPr bwMode="auto">
          <a:xfrm>
            <a:off x="7448550" y="6199188"/>
            <a:ext cx="61913" cy="130175"/>
          </a:xfrm>
          <a:custGeom>
            <a:avLst/>
            <a:gdLst>
              <a:gd name="T0" fmla="*/ 0 w 78"/>
              <a:gd name="T1" fmla="*/ 2147483647 h 82"/>
              <a:gd name="T2" fmla="*/ 0 w 78"/>
              <a:gd name="T3" fmla="*/ 2147483647 h 82"/>
              <a:gd name="T4" fmla="*/ 2147483647 w 78"/>
              <a:gd name="T5" fmla="*/ 2147483647 h 82"/>
              <a:gd name="T6" fmla="*/ 2147483647 w 78"/>
              <a:gd name="T7" fmla="*/ 2147483647 h 82"/>
              <a:gd name="T8" fmla="*/ 2147483647 w 78"/>
              <a:gd name="T9" fmla="*/ 2147483647 h 82"/>
              <a:gd name="T10" fmla="*/ 2147483647 w 78"/>
              <a:gd name="T11" fmla="*/ 2147483647 h 82"/>
              <a:gd name="T12" fmla="*/ 2147483647 w 78"/>
              <a:gd name="T13" fmla="*/ 2147483647 h 82"/>
              <a:gd name="T14" fmla="*/ 2147483647 w 78"/>
              <a:gd name="T15" fmla="*/ 2147483647 h 82"/>
              <a:gd name="T16" fmla="*/ 2147483647 w 78"/>
              <a:gd name="T17" fmla="*/ 0 h 82"/>
              <a:gd name="T18" fmla="*/ 2147483647 w 78"/>
              <a:gd name="T19" fmla="*/ 2147483647 h 82"/>
              <a:gd name="T20" fmla="*/ 2147483647 w 78"/>
              <a:gd name="T21" fmla="*/ 2147483647 h 82"/>
              <a:gd name="T22" fmla="*/ 2147483647 w 78"/>
              <a:gd name="T23" fmla="*/ 2147483647 h 82"/>
              <a:gd name="T24" fmla="*/ 2147483647 w 78"/>
              <a:gd name="T25" fmla="*/ 2147483647 h 82"/>
              <a:gd name="T26" fmla="*/ 2147483647 w 78"/>
              <a:gd name="T27" fmla="*/ 2147483647 h 82"/>
              <a:gd name="T28" fmla="*/ 2147483647 w 78"/>
              <a:gd name="T29" fmla="*/ 2147483647 h 82"/>
              <a:gd name="T30" fmla="*/ 2147483647 w 78"/>
              <a:gd name="T31" fmla="*/ 2147483647 h 82"/>
              <a:gd name="T32" fmla="*/ 0 w 78"/>
              <a:gd name="T33" fmla="*/ 2147483647 h 8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8"/>
              <a:gd name="T52" fmla="*/ 0 h 82"/>
              <a:gd name="T53" fmla="*/ 78 w 78"/>
              <a:gd name="T54" fmla="*/ 82 h 8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8" h="82">
                <a:moveTo>
                  <a:pt x="0" y="82"/>
                </a:moveTo>
                <a:lnTo>
                  <a:pt x="0" y="78"/>
                </a:lnTo>
                <a:lnTo>
                  <a:pt x="4" y="69"/>
                </a:lnTo>
                <a:lnTo>
                  <a:pt x="13" y="55"/>
                </a:lnTo>
                <a:lnTo>
                  <a:pt x="25" y="41"/>
                </a:lnTo>
                <a:lnTo>
                  <a:pt x="39" y="27"/>
                </a:lnTo>
                <a:lnTo>
                  <a:pt x="53" y="13"/>
                </a:lnTo>
                <a:lnTo>
                  <a:pt x="65" y="4"/>
                </a:lnTo>
                <a:lnTo>
                  <a:pt x="78" y="0"/>
                </a:lnTo>
                <a:lnTo>
                  <a:pt x="71" y="7"/>
                </a:lnTo>
                <a:lnTo>
                  <a:pt x="61" y="19"/>
                </a:lnTo>
                <a:lnTo>
                  <a:pt x="51" y="34"/>
                </a:lnTo>
                <a:lnTo>
                  <a:pt x="39" y="48"/>
                </a:lnTo>
                <a:lnTo>
                  <a:pt x="28" y="63"/>
                </a:lnTo>
                <a:lnTo>
                  <a:pt x="16" y="74"/>
                </a:lnTo>
                <a:lnTo>
                  <a:pt x="7" y="81"/>
                </a:lnTo>
                <a:lnTo>
                  <a:pt x="0" y="8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" name="Freeform 205"/>
          <p:cNvSpPr>
            <a:spLocks/>
          </p:cNvSpPr>
          <p:nvPr/>
        </p:nvSpPr>
        <p:spPr bwMode="auto">
          <a:xfrm>
            <a:off x="7502525" y="6218238"/>
            <a:ext cx="52388" cy="107950"/>
          </a:xfrm>
          <a:custGeom>
            <a:avLst/>
            <a:gdLst>
              <a:gd name="T0" fmla="*/ 2147483647 w 65"/>
              <a:gd name="T1" fmla="*/ 2147483647 h 68"/>
              <a:gd name="T2" fmla="*/ 0 w 65"/>
              <a:gd name="T3" fmla="*/ 2147483647 h 68"/>
              <a:gd name="T4" fmla="*/ 2147483647 w 65"/>
              <a:gd name="T5" fmla="*/ 2147483647 h 68"/>
              <a:gd name="T6" fmla="*/ 2147483647 w 65"/>
              <a:gd name="T7" fmla="*/ 2147483647 h 68"/>
              <a:gd name="T8" fmla="*/ 2147483647 w 65"/>
              <a:gd name="T9" fmla="*/ 2147483647 h 68"/>
              <a:gd name="T10" fmla="*/ 2147483647 w 65"/>
              <a:gd name="T11" fmla="*/ 2147483647 h 68"/>
              <a:gd name="T12" fmla="*/ 2147483647 w 65"/>
              <a:gd name="T13" fmla="*/ 2147483647 h 68"/>
              <a:gd name="T14" fmla="*/ 2147483647 w 65"/>
              <a:gd name="T15" fmla="*/ 2147483647 h 68"/>
              <a:gd name="T16" fmla="*/ 2147483647 w 65"/>
              <a:gd name="T17" fmla="*/ 0 h 68"/>
              <a:gd name="T18" fmla="*/ 2147483647 w 65"/>
              <a:gd name="T19" fmla="*/ 2147483647 h 68"/>
              <a:gd name="T20" fmla="*/ 2147483647 w 65"/>
              <a:gd name="T21" fmla="*/ 2147483647 h 68"/>
              <a:gd name="T22" fmla="*/ 2147483647 w 65"/>
              <a:gd name="T23" fmla="*/ 2147483647 h 68"/>
              <a:gd name="T24" fmla="*/ 2147483647 w 65"/>
              <a:gd name="T25" fmla="*/ 2147483647 h 68"/>
              <a:gd name="T26" fmla="*/ 2147483647 w 65"/>
              <a:gd name="T27" fmla="*/ 2147483647 h 68"/>
              <a:gd name="T28" fmla="*/ 2147483647 w 65"/>
              <a:gd name="T29" fmla="*/ 2147483647 h 68"/>
              <a:gd name="T30" fmla="*/ 2147483647 w 65"/>
              <a:gd name="T31" fmla="*/ 2147483647 h 68"/>
              <a:gd name="T32" fmla="*/ 2147483647 w 65"/>
              <a:gd name="T33" fmla="*/ 2147483647 h 6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5"/>
              <a:gd name="T52" fmla="*/ 0 h 68"/>
              <a:gd name="T53" fmla="*/ 65 w 65"/>
              <a:gd name="T54" fmla="*/ 68 h 6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5" h="68">
                <a:moveTo>
                  <a:pt x="1" y="68"/>
                </a:moveTo>
                <a:lnTo>
                  <a:pt x="0" y="64"/>
                </a:lnTo>
                <a:lnTo>
                  <a:pt x="1" y="57"/>
                </a:lnTo>
                <a:lnTo>
                  <a:pt x="7" y="46"/>
                </a:lnTo>
                <a:lnTo>
                  <a:pt x="16" y="35"/>
                </a:lnTo>
                <a:lnTo>
                  <a:pt x="25" y="24"/>
                </a:lnTo>
                <a:lnTo>
                  <a:pt x="37" y="13"/>
                </a:lnTo>
                <a:lnTo>
                  <a:pt x="51" y="5"/>
                </a:lnTo>
                <a:lnTo>
                  <a:pt x="65" y="0"/>
                </a:lnTo>
                <a:lnTo>
                  <a:pt x="59" y="7"/>
                </a:lnTo>
                <a:lnTo>
                  <a:pt x="51" y="18"/>
                </a:lnTo>
                <a:lnTo>
                  <a:pt x="41" y="29"/>
                </a:lnTo>
                <a:lnTo>
                  <a:pt x="32" y="41"/>
                </a:lnTo>
                <a:lnTo>
                  <a:pt x="21" y="53"/>
                </a:lnTo>
                <a:lnTo>
                  <a:pt x="13" y="62"/>
                </a:lnTo>
                <a:lnTo>
                  <a:pt x="7" y="67"/>
                </a:lnTo>
                <a:lnTo>
                  <a:pt x="1" y="68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2" name="Freeform 206"/>
          <p:cNvSpPr>
            <a:spLocks/>
          </p:cNvSpPr>
          <p:nvPr/>
        </p:nvSpPr>
        <p:spPr bwMode="auto">
          <a:xfrm>
            <a:off x="7577138" y="6281738"/>
            <a:ext cx="14287" cy="65087"/>
          </a:xfrm>
          <a:custGeom>
            <a:avLst/>
            <a:gdLst>
              <a:gd name="T0" fmla="*/ 2147483647 w 17"/>
              <a:gd name="T1" fmla="*/ 2147483647 h 41"/>
              <a:gd name="T2" fmla="*/ 0 w 17"/>
              <a:gd name="T3" fmla="*/ 2147483647 h 41"/>
              <a:gd name="T4" fmla="*/ 0 w 17"/>
              <a:gd name="T5" fmla="*/ 2147483647 h 41"/>
              <a:gd name="T6" fmla="*/ 2147483647 w 17"/>
              <a:gd name="T7" fmla="*/ 2147483647 h 41"/>
              <a:gd name="T8" fmla="*/ 2147483647 w 17"/>
              <a:gd name="T9" fmla="*/ 0 h 41"/>
              <a:gd name="T10" fmla="*/ 2147483647 w 17"/>
              <a:gd name="T11" fmla="*/ 2147483647 h 41"/>
              <a:gd name="T12" fmla="*/ 2147483647 w 17"/>
              <a:gd name="T13" fmla="*/ 2147483647 h 41"/>
              <a:gd name="T14" fmla="*/ 2147483647 w 17"/>
              <a:gd name="T15" fmla="*/ 2147483647 h 41"/>
              <a:gd name="T16" fmla="*/ 2147483647 w 17"/>
              <a:gd name="T17" fmla="*/ 2147483647 h 4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7"/>
              <a:gd name="T28" fmla="*/ 0 h 41"/>
              <a:gd name="T29" fmla="*/ 17 w 17"/>
              <a:gd name="T30" fmla="*/ 41 h 4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7" h="41">
                <a:moveTo>
                  <a:pt x="5" y="41"/>
                </a:moveTo>
                <a:lnTo>
                  <a:pt x="0" y="34"/>
                </a:lnTo>
                <a:lnTo>
                  <a:pt x="0" y="21"/>
                </a:lnTo>
                <a:lnTo>
                  <a:pt x="5" y="6"/>
                </a:lnTo>
                <a:lnTo>
                  <a:pt x="17" y="0"/>
                </a:lnTo>
                <a:lnTo>
                  <a:pt x="11" y="12"/>
                </a:lnTo>
                <a:lnTo>
                  <a:pt x="11" y="27"/>
                </a:lnTo>
                <a:lnTo>
                  <a:pt x="11" y="39"/>
                </a:lnTo>
                <a:lnTo>
                  <a:pt x="5" y="4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3" name="Freeform 207"/>
          <p:cNvSpPr>
            <a:spLocks/>
          </p:cNvSpPr>
          <p:nvPr/>
        </p:nvSpPr>
        <p:spPr bwMode="auto">
          <a:xfrm>
            <a:off x="7339013" y="6170613"/>
            <a:ext cx="68262" cy="120650"/>
          </a:xfrm>
          <a:custGeom>
            <a:avLst/>
            <a:gdLst>
              <a:gd name="T0" fmla="*/ 2147483647 w 87"/>
              <a:gd name="T1" fmla="*/ 2147483647 h 76"/>
              <a:gd name="T2" fmla="*/ 0 w 87"/>
              <a:gd name="T3" fmla="*/ 2147483647 h 76"/>
              <a:gd name="T4" fmla="*/ 2147483647 w 87"/>
              <a:gd name="T5" fmla="*/ 2147483647 h 76"/>
              <a:gd name="T6" fmla="*/ 2147483647 w 87"/>
              <a:gd name="T7" fmla="*/ 2147483647 h 76"/>
              <a:gd name="T8" fmla="*/ 2147483647 w 87"/>
              <a:gd name="T9" fmla="*/ 2147483647 h 76"/>
              <a:gd name="T10" fmla="*/ 2147483647 w 87"/>
              <a:gd name="T11" fmla="*/ 2147483647 h 76"/>
              <a:gd name="T12" fmla="*/ 2147483647 w 87"/>
              <a:gd name="T13" fmla="*/ 2147483647 h 76"/>
              <a:gd name="T14" fmla="*/ 2147483647 w 87"/>
              <a:gd name="T15" fmla="*/ 2147483647 h 76"/>
              <a:gd name="T16" fmla="*/ 2147483647 w 87"/>
              <a:gd name="T17" fmla="*/ 0 h 76"/>
              <a:gd name="T18" fmla="*/ 2147483647 w 87"/>
              <a:gd name="T19" fmla="*/ 2147483647 h 76"/>
              <a:gd name="T20" fmla="*/ 2147483647 w 87"/>
              <a:gd name="T21" fmla="*/ 2147483647 h 76"/>
              <a:gd name="T22" fmla="*/ 2147483647 w 87"/>
              <a:gd name="T23" fmla="*/ 2147483647 h 76"/>
              <a:gd name="T24" fmla="*/ 2147483647 w 87"/>
              <a:gd name="T25" fmla="*/ 2147483647 h 76"/>
              <a:gd name="T26" fmla="*/ 2147483647 w 87"/>
              <a:gd name="T27" fmla="*/ 2147483647 h 76"/>
              <a:gd name="T28" fmla="*/ 2147483647 w 87"/>
              <a:gd name="T29" fmla="*/ 2147483647 h 76"/>
              <a:gd name="T30" fmla="*/ 2147483647 w 87"/>
              <a:gd name="T31" fmla="*/ 2147483647 h 76"/>
              <a:gd name="T32" fmla="*/ 2147483647 w 87"/>
              <a:gd name="T33" fmla="*/ 2147483647 h 7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7"/>
              <a:gd name="T52" fmla="*/ 0 h 76"/>
              <a:gd name="T53" fmla="*/ 87 w 87"/>
              <a:gd name="T54" fmla="*/ 76 h 7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7" h="76">
                <a:moveTo>
                  <a:pt x="1" y="76"/>
                </a:moveTo>
                <a:lnTo>
                  <a:pt x="0" y="72"/>
                </a:lnTo>
                <a:lnTo>
                  <a:pt x="4" y="64"/>
                </a:lnTo>
                <a:lnTo>
                  <a:pt x="12" y="53"/>
                </a:lnTo>
                <a:lnTo>
                  <a:pt x="24" y="40"/>
                </a:lnTo>
                <a:lnTo>
                  <a:pt x="38" y="27"/>
                </a:lnTo>
                <a:lnTo>
                  <a:pt x="55" y="16"/>
                </a:lnTo>
                <a:lnTo>
                  <a:pt x="71" y="6"/>
                </a:lnTo>
                <a:lnTo>
                  <a:pt x="87" y="0"/>
                </a:lnTo>
                <a:lnTo>
                  <a:pt x="80" y="6"/>
                </a:lnTo>
                <a:lnTo>
                  <a:pt x="69" y="17"/>
                </a:lnTo>
                <a:lnTo>
                  <a:pt x="57" y="30"/>
                </a:lnTo>
                <a:lnTo>
                  <a:pt x="44" y="43"/>
                </a:lnTo>
                <a:lnTo>
                  <a:pt x="30" y="57"/>
                </a:lnTo>
                <a:lnTo>
                  <a:pt x="17" y="68"/>
                </a:lnTo>
                <a:lnTo>
                  <a:pt x="8" y="75"/>
                </a:lnTo>
                <a:lnTo>
                  <a:pt x="1" y="76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4" name="Freeform 208"/>
          <p:cNvSpPr>
            <a:spLocks/>
          </p:cNvSpPr>
          <p:nvPr/>
        </p:nvSpPr>
        <p:spPr bwMode="auto">
          <a:xfrm>
            <a:off x="7391400" y="6173788"/>
            <a:ext cx="66675" cy="141287"/>
          </a:xfrm>
          <a:custGeom>
            <a:avLst/>
            <a:gdLst>
              <a:gd name="T0" fmla="*/ 2147483647 w 86"/>
              <a:gd name="T1" fmla="*/ 2147483647 h 89"/>
              <a:gd name="T2" fmla="*/ 0 w 86"/>
              <a:gd name="T3" fmla="*/ 2147483647 h 89"/>
              <a:gd name="T4" fmla="*/ 2147483647 w 86"/>
              <a:gd name="T5" fmla="*/ 2147483647 h 89"/>
              <a:gd name="T6" fmla="*/ 2147483647 w 86"/>
              <a:gd name="T7" fmla="*/ 2147483647 h 89"/>
              <a:gd name="T8" fmla="*/ 2147483647 w 86"/>
              <a:gd name="T9" fmla="*/ 2147483647 h 89"/>
              <a:gd name="T10" fmla="*/ 2147483647 w 86"/>
              <a:gd name="T11" fmla="*/ 2147483647 h 89"/>
              <a:gd name="T12" fmla="*/ 2147483647 w 86"/>
              <a:gd name="T13" fmla="*/ 2147483647 h 89"/>
              <a:gd name="T14" fmla="*/ 2147483647 w 86"/>
              <a:gd name="T15" fmla="*/ 2147483647 h 89"/>
              <a:gd name="T16" fmla="*/ 2147483647 w 86"/>
              <a:gd name="T17" fmla="*/ 0 h 89"/>
              <a:gd name="T18" fmla="*/ 2147483647 w 86"/>
              <a:gd name="T19" fmla="*/ 2147483647 h 89"/>
              <a:gd name="T20" fmla="*/ 2147483647 w 86"/>
              <a:gd name="T21" fmla="*/ 2147483647 h 89"/>
              <a:gd name="T22" fmla="*/ 2147483647 w 86"/>
              <a:gd name="T23" fmla="*/ 2147483647 h 89"/>
              <a:gd name="T24" fmla="*/ 2147483647 w 86"/>
              <a:gd name="T25" fmla="*/ 2147483647 h 89"/>
              <a:gd name="T26" fmla="*/ 2147483647 w 86"/>
              <a:gd name="T27" fmla="*/ 2147483647 h 89"/>
              <a:gd name="T28" fmla="*/ 2147483647 w 86"/>
              <a:gd name="T29" fmla="*/ 2147483647 h 89"/>
              <a:gd name="T30" fmla="*/ 2147483647 w 86"/>
              <a:gd name="T31" fmla="*/ 2147483647 h 89"/>
              <a:gd name="T32" fmla="*/ 2147483647 w 86"/>
              <a:gd name="T33" fmla="*/ 2147483647 h 8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6"/>
              <a:gd name="T52" fmla="*/ 0 h 89"/>
              <a:gd name="T53" fmla="*/ 86 w 86"/>
              <a:gd name="T54" fmla="*/ 89 h 8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6" h="89">
                <a:moveTo>
                  <a:pt x="2" y="89"/>
                </a:moveTo>
                <a:lnTo>
                  <a:pt x="0" y="84"/>
                </a:lnTo>
                <a:lnTo>
                  <a:pt x="4" y="73"/>
                </a:lnTo>
                <a:lnTo>
                  <a:pt x="14" y="60"/>
                </a:lnTo>
                <a:lnTo>
                  <a:pt x="26" y="45"/>
                </a:lnTo>
                <a:lnTo>
                  <a:pt x="40" y="29"/>
                </a:lnTo>
                <a:lnTo>
                  <a:pt x="56" y="16"/>
                </a:lnTo>
                <a:lnTo>
                  <a:pt x="71" y="5"/>
                </a:lnTo>
                <a:lnTo>
                  <a:pt x="86" y="0"/>
                </a:lnTo>
                <a:lnTo>
                  <a:pt x="81" y="7"/>
                </a:lnTo>
                <a:lnTo>
                  <a:pt x="70" y="19"/>
                </a:lnTo>
                <a:lnTo>
                  <a:pt x="58" y="34"/>
                </a:lnTo>
                <a:lnTo>
                  <a:pt x="44" y="50"/>
                </a:lnTo>
                <a:lnTo>
                  <a:pt x="30" y="65"/>
                </a:lnTo>
                <a:lnTo>
                  <a:pt x="18" y="79"/>
                </a:lnTo>
                <a:lnTo>
                  <a:pt x="7" y="87"/>
                </a:lnTo>
                <a:lnTo>
                  <a:pt x="2" y="89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5" name="Freeform 209"/>
          <p:cNvSpPr>
            <a:spLocks/>
          </p:cNvSpPr>
          <p:nvPr/>
        </p:nvSpPr>
        <p:spPr bwMode="auto">
          <a:xfrm>
            <a:off x="7481888" y="6199188"/>
            <a:ext cx="50800" cy="134937"/>
          </a:xfrm>
          <a:custGeom>
            <a:avLst/>
            <a:gdLst>
              <a:gd name="T0" fmla="*/ 2147483647 w 65"/>
              <a:gd name="T1" fmla="*/ 2147483647 h 85"/>
              <a:gd name="T2" fmla="*/ 0 w 65"/>
              <a:gd name="T3" fmla="*/ 2147483647 h 85"/>
              <a:gd name="T4" fmla="*/ 2147483647 w 65"/>
              <a:gd name="T5" fmla="*/ 2147483647 h 85"/>
              <a:gd name="T6" fmla="*/ 2147483647 w 65"/>
              <a:gd name="T7" fmla="*/ 2147483647 h 85"/>
              <a:gd name="T8" fmla="*/ 2147483647 w 65"/>
              <a:gd name="T9" fmla="*/ 2147483647 h 85"/>
              <a:gd name="T10" fmla="*/ 2147483647 w 65"/>
              <a:gd name="T11" fmla="*/ 2147483647 h 85"/>
              <a:gd name="T12" fmla="*/ 2147483647 w 65"/>
              <a:gd name="T13" fmla="*/ 2147483647 h 85"/>
              <a:gd name="T14" fmla="*/ 2147483647 w 65"/>
              <a:gd name="T15" fmla="*/ 2147483647 h 85"/>
              <a:gd name="T16" fmla="*/ 2147483647 w 65"/>
              <a:gd name="T17" fmla="*/ 0 h 85"/>
              <a:gd name="T18" fmla="*/ 2147483647 w 65"/>
              <a:gd name="T19" fmla="*/ 2147483647 h 85"/>
              <a:gd name="T20" fmla="*/ 2147483647 w 65"/>
              <a:gd name="T21" fmla="*/ 2147483647 h 85"/>
              <a:gd name="T22" fmla="*/ 2147483647 w 65"/>
              <a:gd name="T23" fmla="*/ 2147483647 h 85"/>
              <a:gd name="T24" fmla="*/ 2147483647 w 65"/>
              <a:gd name="T25" fmla="*/ 2147483647 h 85"/>
              <a:gd name="T26" fmla="*/ 2147483647 w 65"/>
              <a:gd name="T27" fmla="*/ 2147483647 h 85"/>
              <a:gd name="T28" fmla="*/ 2147483647 w 65"/>
              <a:gd name="T29" fmla="*/ 2147483647 h 85"/>
              <a:gd name="T30" fmla="*/ 2147483647 w 65"/>
              <a:gd name="T31" fmla="*/ 2147483647 h 85"/>
              <a:gd name="T32" fmla="*/ 2147483647 w 65"/>
              <a:gd name="T33" fmla="*/ 2147483647 h 8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5"/>
              <a:gd name="T52" fmla="*/ 0 h 85"/>
              <a:gd name="T53" fmla="*/ 65 w 65"/>
              <a:gd name="T54" fmla="*/ 85 h 8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5" h="85">
                <a:moveTo>
                  <a:pt x="2" y="85"/>
                </a:moveTo>
                <a:lnTo>
                  <a:pt x="0" y="80"/>
                </a:lnTo>
                <a:lnTo>
                  <a:pt x="2" y="71"/>
                </a:lnTo>
                <a:lnTo>
                  <a:pt x="7" y="58"/>
                </a:lnTo>
                <a:lnTo>
                  <a:pt x="15" y="44"/>
                </a:lnTo>
                <a:lnTo>
                  <a:pt x="24" y="30"/>
                </a:lnTo>
                <a:lnTo>
                  <a:pt x="37" y="16"/>
                </a:lnTo>
                <a:lnTo>
                  <a:pt x="50" y="6"/>
                </a:lnTo>
                <a:lnTo>
                  <a:pt x="65" y="0"/>
                </a:lnTo>
                <a:lnTo>
                  <a:pt x="58" y="8"/>
                </a:lnTo>
                <a:lnTo>
                  <a:pt x="50" y="19"/>
                </a:lnTo>
                <a:lnTo>
                  <a:pt x="41" y="34"/>
                </a:lnTo>
                <a:lnTo>
                  <a:pt x="31" y="49"/>
                </a:lnTo>
                <a:lnTo>
                  <a:pt x="22" y="64"/>
                </a:lnTo>
                <a:lnTo>
                  <a:pt x="14" y="76"/>
                </a:lnTo>
                <a:lnTo>
                  <a:pt x="7" y="83"/>
                </a:lnTo>
                <a:lnTo>
                  <a:pt x="2" y="85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6" name="Freeform 210"/>
          <p:cNvSpPr>
            <a:spLocks/>
          </p:cNvSpPr>
          <p:nvPr/>
        </p:nvSpPr>
        <p:spPr bwMode="auto">
          <a:xfrm>
            <a:off x="7540625" y="6234113"/>
            <a:ext cx="52388" cy="100012"/>
          </a:xfrm>
          <a:custGeom>
            <a:avLst/>
            <a:gdLst>
              <a:gd name="T0" fmla="*/ 2147483647 w 67"/>
              <a:gd name="T1" fmla="*/ 2147483647 h 63"/>
              <a:gd name="T2" fmla="*/ 0 w 67"/>
              <a:gd name="T3" fmla="*/ 2147483647 h 63"/>
              <a:gd name="T4" fmla="*/ 2147483647 w 67"/>
              <a:gd name="T5" fmla="*/ 2147483647 h 63"/>
              <a:gd name="T6" fmla="*/ 2147483647 w 67"/>
              <a:gd name="T7" fmla="*/ 2147483647 h 63"/>
              <a:gd name="T8" fmla="*/ 2147483647 w 67"/>
              <a:gd name="T9" fmla="*/ 2147483647 h 63"/>
              <a:gd name="T10" fmla="*/ 2147483647 w 67"/>
              <a:gd name="T11" fmla="*/ 2147483647 h 63"/>
              <a:gd name="T12" fmla="*/ 2147483647 w 67"/>
              <a:gd name="T13" fmla="*/ 2147483647 h 63"/>
              <a:gd name="T14" fmla="*/ 2147483647 w 67"/>
              <a:gd name="T15" fmla="*/ 2147483647 h 63"/>
              <a:gd name="T16" fmla="*/ 2147483647 w 67"/>
              <a:gd name="T17" fmla="*/ 0 h 63"/>
              <a:gd name="T18" fmla="*/ 2147483647 w 67"/>
              <a:gd name="T19" fmla="*/ 2147483647 h 63"/>
              <a:gd name="T20" fmla="*/ 2147483647 w 67"/>
              <a:gd name="T21" fmla="*/ 2147483647 h 63"/>
              <a:gd name="T22" fmla="*/ 2147483647 w 67"/>
              <a:gd name="T23" fmla="*/ 2147483647 h 63"/>
              <a:gd name="T24" fmla="*/ 2147483647 w 67"/>
              <a:gd name="T25" fmla="*/ 2147483647 h 63"/>
              <a:gd name="T26" fmla="*/ 2147483647 w 67"/>
              <a:gd name="T27" fmla="*/ 2147483647 h 63"/>
              <a:gd name="T28" fmla="*/ 2147483647 w 67"/>
              <a:gd name="T29" fmla="*/ 2147483647 h 63"/>
              <a:gd name="T30" fmla="*/ 2147483647 w 67"/>
              <a:gd name="T31" fmla="*/ 2147483647 h 63"/>
              <a:gd name="T32" fmla="*/ 2147483647 w 67"/>
              <a:gd name="T33" fmla="*/ 2147483647 h 6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7"/>
              <a:gd name="T52" fmla="*/ 0 h 63"/>
              <a:gd name="T53" fmla="*/ 67 w 67"/>
              <a:gd name="T54" fmla="*/ 63 h 6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7" h="63">
                <a:moveTo>
                  <a:pt x="1" y="63"/>
                </a:moveTo>
                <a:lnTo>
                  <a:pt x="0" y="59"/>
                </a:lnTo>
                <a:lnTo>
                  <a:pt x="5" y="51"/>
                </a:lnTo>
                <a:lnTo>
                  <a:pt x="13" y="41"/>
                </a:lnTo>
                <a:lnTo>
                  <a:pt x="24" y="29"/>
                </a:lnTo>
                <a:lnTo>
                  <a:pt x="36" y="19"/>
                </a:lnTo>
                <a:lnTo>
                  <a:pt x="48" y="9"/>
                </a:lnTo>
                <a:lnTo>
                  <a:pt x="59" y="2"/>
                </a:lnTo>
                <a:lnTo>
                  <a:pt x="67" y="0"/>
                </a:lnTo>
                <a:lnTo>
                  <a:pt x="62" y="7"/>
                </a:lnTo>
                <a:lnTo>
                  <a:pt x="53" y="15"/>
                </a:lnTo>
                <a:lnTo>
                  <a:pt x="44" y="25"/>
                </a:lnTo>
                <a:lnTo>
                  <a:pt x="35" y="35"/>
                </a:lnTo>
                <a:lnTo>
                  <a:pt x="24" y="46"/>
                </a:lnTo>
                <a:lnTo>
                  <a:pt x="15" y="55"/>
                </a:lnTo>
                <a:lnTo>
                  <a:pt x="7" y="61"/>
                </a:lnTo>
                <a:lnTo>
                  <a:pt x="1" y="63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7" name="Freeform 211"/>
          <p:cNvSpPr>
            <a:spLocks/>
          </p:cNvSpPr>
          <p:nvPr/>
        </p:nvSpPr>
        <p:spPr bwMode="auto">
          <a:xfrm>
            <a:off x="7580313" y="6248400"/>
            <a:ext cx="20637" cy="73025"/>
          </a:xfrm>
          <a:custGeom>
            <a:avLst/>
            <a:gdLst>
              <a:gd name="T0" fmla="*/ 2147483647 w 25"/>
              <a:gd name="T1" fmla="*/ 2147483647 h 46"/>
              <a:gd name="T2" fmla="*/ 0 w 25"/>
              <a:gd name="T3" fmla="*/ 2147483647 h 46"/>
              <a:gd name="T4" fmla="*/ 2147483647 w 25"/>
              <a:gd name="T5" fmla="*/ 2147483647 h 46"/>
              <a:gd name="T6" fmla="*/ 2147483647 w 25"/>
              <a:gd name="T7" fmla="*/ 2147483647 h 46"/>
              <a:gd name="T8" fmla="*/ 2147483647 w 25"/>
              <a:gd name="T9" fmla="*/ 0 h 46"/>
              <a:gd name="T10" fmla="*/ 2147483647 w 25"/>
              <a:gd name="T11" fmla="*/ 2147483647 h 46"/>
              <a:gd name="T12" fmla="*/ 2147483647 w 25"/>
              <a:gd name="T13" fmla="*/ 2147483647 h 46"/>
              <a:gd name="T14" fmla="*/ 2147483647 w 25"/>
              <a:gd name="T15" fmla="*/ 2147483647 h 46"/>
              <a:gd name="T16" fmla="*/ 2147483647 w 25"/>
              <a:gd name="T17" fmla="*/ 2147483647 h 4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5"/>
              <a:gd name="T28" fmla="*/ 0 h 46"/>
              <a:gd name="T29" fmla="*/ 25 w 25"/>
              <a:gd name="T30" fmla="*/ 46 h 4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5" h="46">
                <a:moveTo>
                  <a:pt x="2" y="46"/>
                </a:moveTo>
                <a:lnTo>
                  <a:pt x="0" y="38"/>
                </a:lnTo>
                <a:lnTo>
                  <a:pt x="4" y="22"/>
                </a:lnTo>
                <a:lnTo>
                  <a:pt x="12" y="7"/>
                </a:lnTo>
                <a:lnTo>
                  <a:pt x="25" y="0"/>
                </a:lnTo>
                <a:lnTo>
                  <a:pt x="16" y="12"/>
                </a:lnTo>
                <a:lnTo>
                  <a:pt x="13" y="28"/>
                </a:lnTo>
                <a:lnTo>
                  <a:pt x="9" y="43"/>
                </a:lnTo>
                <a:lnTo>
                  <a:pt x="2" y="46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8" name="Freeform 212"/>
          <p:cNvSpPr>
            <a:spLocks/>
          </p:cNvSpPr>
          <p:nvPr/>
        </p:nvSpPr>
        <p:spPr bwMode="auto">
          <a:xfrm>
            <a:off x="7304088" y="6191250"/>
            <a:ext cx="41275" cy="57150"/>
          </a:xfrm>
          <a:custGeom>
            <a:avLst/>
            <a:gdLst>
              <a:gd name="T0" fmla="*/ 2147483647 w 53"/>
              <a:gd name="T1" fmla="*/ 0 h 36"/>
              <a:gd name="T2" fmla="*/ 2147483647 w 53"/>
              <a:gd name="T3" fmla="*/ 2147483647 h 36"/>
              <a:gd name="T4" fmla="*/ 2147483647 w 53"/>
              <a:gd name="T5" fmla="*/ 2147483647 h 36"/>
              <a:gd name="T6" fmla="*/ 2147483647 w 53"/>
              <a:gd name="T7" fmla="*/ 2147483647 h 36"/>
              <a:gd name="T8" fmla="*/ 2147483647 w 53"/>
              <a:gd name="T9" fmla="*/ 2147483647 h 36"/>
              <a:gd name="T10" fmla="*/ 2147483647 w 53"/>
              <a:gd name="T11" fmla="*/ 2147483647 h 36"/>
              <a:gd name="T12" fmla="*/ 2147483647 w 53"/>
              <a:gd name="T13" fmla="*/ 2147483647 h 36"/>
              <a:gd name="T14" fmla="*/ 2147483647 w 53"/>
              <a:gd name="T15" fmla="*/ 2147483647 h 36"/>
              <a:gd name="T16" fmla="*/ 2147483647 w 53"/>
              <a:gd name="T17" fmla="*/ 2147483647 h 36"/>
              <a:gd name="T18" fmla="*/ 0 w 53"/>
              <a:gd name="T19" fmla="*/ 2147483647 h 36"/>
              <a:gd name="T20" fmla="*/ 2147483647 w 53"/>
              <a:gd name="T21" fmla="*/ 2147483647 h 36"/>
              <a:gd name="T22" fmla="*/ 2147483647 w 53"/>
              <a:gd name="T23" fmla="*/ 2147483647 h 36"/>
              <a:gd name="T24" fmla="*/ 2147483647 w 53"/>
              <a:gd name="T25" fmla="*/ 2147483647 h 36"/>
              <a:gd name="T26" fmla="*/ 2147483647 w 53"/>
              <a:gd name="T27" fmla="*/ 2147483647 h 36"/>
              <a:gd name="T28" fmla="*/ 2147483647 w 53"/>
              <a:gd name="T29" fmla="*/ 2147483647 h 36"/>
              <a:gd name="T30" fmla="*/ 2147483647 w 53"/>
              <a:gd name="T31" fmla="*/ 2147483647 h 36"/>
              <a:gd name="T32" fmla="*/ 2147483647 w 53"/>
              <a:gd name="T33" fmla="*/ 0 h 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3"/>
              <a:gd name="T52" fmla="*/ 0 h 36"/>
              <a:gd name="T53" fmla="*/ 53 w 53"/>
              <a:gd name="T54" fmla="*/ 36 h 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3" h="36">
                <a:moveTo>
                  <a:pt x="53" y="0"/>
                </a:moveTo>
                <a:lnTo>
                  <a:pt x="49" y="3"/>
                </a:lnTo>
                <a:lnTo>
                  <a:pt x="43" y="8"/>
                </a:lnTo>
                <a:lnTo>
                  <a:pt x="37" y="15"/>
                </a:lnTo>
                <a:lnTo>
                  <a:pt x="30" y="22"/>
                </a:lnTo>
                <a:lnTo>
                  <a:pt x="22" y="28"/>
                </a:lnTo>
                <a:lnTo>
                  <a:pt x="14" y="34"/>
                </a:lnTo>
                <a:lnTo>
                  <a:pt x="7" y="36"/>
                </a:lnTo>
                <a:lnTo>
                  <a:pt x="2" y="35"/>
                </a:lnTo>
                <a:lnTo>
                  <a:pt x="0" y="30"/>
                </a:lnTo>
                <a:lnTo>
                  <a:pt x="3" y="26"/>
                </a:lnTo>
                <a:lnTo>
                  <a:pt x="10" y="21"/>
                </a:lnTo>
                <a:lnTo>
                  <a:pt x="18" y="16"/>
                </a:lnTo>
                <a:lnTo>
                  <a:pt x="28" y="11"/>
                </a:lnTo>
                <a:lnTo>
                  <a:pt x="38" y="7"/>
                </a:lnTo>
                <a:lnTo>
                  <a:pt x="46" y="3"/>
                </a:lnTo>
                <a:lnTo>
                  <a:pt x="53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9" name="Freeform 213"/>
          <p:cNvSpPr>
            <a:spLocks/>
          </p:cNvSpPr>
          <p:nvPr/>
        </p:nvSpPr>
        <p:spPr bwMode="auto">
          <a:xfrm>
            <a:off x="7286625" y="6188075"/>
            <a:ext cx="49213" cy="15875"/>
          </a:xfrm>
          <a:custGeom>
            <a:avLst/>
            <a:gdLst>
              <a:gd name="T0" fmla="*/ 2147483647 w 63"/>
              <a:gd name="T1" fmla="*/ 2147483647 h 10"/>
              <a:gd name="T2" fmla="*/ 2147483647 w 63"/>
              <a:gd name="T3" fmla="*/ 2147483647 h 10"/>
              <a:gd name="T4" fmla="*/ 2147483647 w 63"/>
              <a:gd name="T5" fmla="*/ 2147483647 h 10"/>
              <a:gd name="T6" fmla="*/ 2147483647 w 63"/>
              <a:gd name="T7" fmla="*/ 2147483647 h 10"/>
              <a:gd name="T8" fmla="*/ 2147483647 w 63"/>
              <a:gd name="T9" fmla="*/ 2147483647 h 10"/>
              <a:gd name="T10" fmla="*/ 2147483647 w 63"/>
              <a:gd name="T11" fmla="*/ 0 h 10"/>
              <a:gd name="T12" fmla="*/ 2147483647 w 63"/>
              <a:gd name="T13" fmla="*/ 2147483647 h 10"/>
              <a:gd name="T14" fmla="*/ 2147483647 w 63"/>
              <a:gd name="T15" fmla="*/ 2147483647 h 10"/>
              <a:gd name="T16" fmla="*/ 0 w 63"/>
              <a:gd name="T17" fmla="*/ 2147483647 h 10"/>
              <a:gd name="T18" fmla="*/ 2147483647 w 63"/>
              <a:gd name="T19" fmla="*/ 2147483647 h 10"/>
              <a:gd name="T20" fmla="*/ 2147483647 w 63"/>
              <a:gd name="T21" fmla="*/ 2147483647 h 10"/>
              <a:gd name="T22" fmla="*/ 2147483647 w 63"/>
              <a:gd name="T23" fmla="*/ 2147483647 h 10"/>
              <a:gd name="T24" fmla="*/ 2147483647 w 63"/>
              <a:gd name="T25" fmla="*/ 2147483647 h 10"/>
              <a:gd name="T26" fmla="*/ 2147483647 w 63"/>
              <a:gd name="T27" fmla="*/ 2147483647 h 10"/>
              <a:gd name="T28" fmla="*/ 2147483647 w 63"/>
              <a:gd name="T29" fmla="*/ 2147483647 h 10"/>
              <a:gd name="T30" fmla="*/ 2147483647 w 63"/>
              <a:gd name="T31" fmla="*/ 2147483647 h 10"/>
              <a:gd name="T32" fmla="*/ 2147483647 w 63"/>
              <a:gd name="T33" fmla="*/ 2147483647 h 1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3"/>
              <a:gd name="T52" fmla="*/ 0 h 10"/>
              <a:gd name="T53" fmla="*/ 63 w 63"/>
              <a:gd name="T54" fmla="*/ 10 h 1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3" h="10">
                <a:moveTo>
                  <a:pt x="63" y="3"/>
                </a:moveTo>
                <a:lnTo>
                  <a:pt x="59" y="3"/>
                </a:lnTo>
                <a:lnTo>
                  <a:pt x="51" y="2"/>
                </a:lnTo>
                <a:lnTo>
                  <a:pt x="40" y="1"/>
                </a:lnTo>
                <a:lnTo>
                  <a:pt x="29" y="1"/>
                </a:lnTo>
                <a:lnTo>
                  <a:pt x="19" y="0"/>
                </a:lnTo>
                <a:lnTo>
                  <a:pt x="9" y="1"/>
                </a:lnTo>
                <a:lnTo>
                  <a:pt x="3" y="3"/>
                </a:lnTo>
                <a:lnTo>
                  <a:pt x="0" y="6"/>
                </a:lnTo>
                <a:lnTo>
                  <a:pt x="1" y="9"/>
                </a:lnTo>
                <a:lnTo>
                  <a:pt x="8" y="10"/>
                </a:lnTo>
                <a:lnTo>
                  <a:pt x="16" y="10"/>
                </a:lnTo>
                <a:lnTo>
                  <a:pt x="25" y="9"/>
                </a:lnTo>
                <a:lnTo>
                  <a:pt x="36" y="8"/>
                </a:lnTo>
                <a:lnTo>
                  <a:pt x="47" y="6"/>
                </a:lnTo>
                <a:lnTo>
                  <a:pt x="56" y="4"/>
                </a:lnTo>
                <a:lnTo>
                  <a:pt x="63" y="3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0" name="Freeform 214"/>
          <p:cNvSpPr>
            <a:spLocks/>
          </p:cNvSpPr>
          <p:nvPr/>
        </p:nvSpPr>
        <p:spPr bwMode="auto">
          <a:xfrm>
            <a:off x="7297738" y="6127750"/>
            <a:ext cx="47625" cy="65088"/>
          </a:xfrm>
          <a:custGeom>
            <a:avLst/>
            <a:gdLst>
              <a:gd name="T0" fmla="*/ 2147483647 w 60"/>
              <a:gd name="T1" fmla="*/ 2147483647 h 41"/>
              <a:gd name="T2" fmla="*/ 2147483647 w 60"/>
              <a:gd name="T3" fmla="*/ 2147483647 h 41"/>
              <a:gd name="T4" fmla="*/ 2147483647 w 60"/>
              <a:gd name="T5" fmla="*/ 2147483647 h 41"/>
              <a:gd name="T6" fmla="*/ 2147483647 w 60"/>
              <a:gd name="T7" fmla="*/ 2147483647 h 41"/>
              <a:gd name="T8" fmla="*/ 2147483647 w 60"/>
              <a:gd name="T9" fmla="*/ 2147483647 h 41"/>
              <a:gd name="T10" fmla="*/ 2147483647 w 60"/>
              <a:gd name="T11" fmla="*/ 2147483647 h 41"/>
              <a:gd name="T12" fmla="*/ 2147483647 w 60"/>
              <a:gd name="T13" fmla="*/ 2147483647 h 41"/>
              <a:gd name="T14" fmla="*/ 0 w 60"/>
              <a:gd name="T15" fmla="*/ 2147483647 h 41"/>
              <a:gd name="T16" fmla="*/ 2147483647 w 60"/>
              <a:gd name="T17" fmla="*/ 0 h 41"/>
              <a:gd name="T18" fmla="*/ 2147483647 w 60"/>
              <a:gd name="T19" fmla="*/ 0 h 41"/>
              <a:gd name="T20" fmla="*/ 2147483647 w 60"/>
              <a:gd name="T21" fmla="*/ 2147483647 h 41"/>
              <a:gd name="T22" fmla="*/ 2147483647 w 60"/>
              <a:gd name="T23" fmla="*/ 2147483647 h 41"/>
              <a:gd name="T24" fmla="*/ 2147483647 w 60"/>
              <a:gd name="T25" fmla="*/ 2147483647 h 41"/>
              <a:gd name="T26" fmla="*/ 2147483647 w 60"/>
              <a:gd name="T27" fmla="*/ 2147483647 h 41"/>
              <a:gd name="T28" fmla="*/ 2147483647 w 60"/>
              <a:gd name="T29" fmla="*/ 2147483647 h 41"/>
              <a:gd name="T30" fmla="*/ 2147483647 w 60"/>
              <a:gd name="T31" fmla="*/ 2147483647 h 41"/>
              <a:gd name="T32" fmla="*/ 2147483647 w 60"/>
              <a:gd name="T33" fmla="*/ 2147483647 h 4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0"/>
              <a:gd name="T52" fmla="*/ 0 h 41"/>
              <a:gd name="T53" fmla="*/ 60 w 60"/>
              <a:gd name="T54" fmla="*/ 41 h 4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0" h="41">
                <a:moveTo>
                  <a:pt x="60" y="41"/>
                </a:moveTo>
                <a:lnTo>
                  <a:pt x="52" y="36"/>
                </a:lnTo>
                <a:lnTo>
                  <a:pt x="41" y="31"/>
                </a:lnTo>
                <a:lnTo>
                  <a:pt x="30" y="25"/>
                </a:lnTo>
                <a:lnTo>
                  <a:pt x="20" y="19"/>
                </a:lnTo>
                <a:lnTo>
                  <a:pt x="10" y="13"/>
                </a:lnTo>
                <a:lnTo>
                  <a:pt x="4" y="8"/>
                </a:lnTo>
                <a:lnTo>
                  <a:pt x="0" y="4"/>
                </a:lnTo>
                <a:lnTo>
                  <a:pt x="1" y="0"/>
                </a:lnTo>
                <a:lnTo>
                  <a:pt x="6" y="0"/>
                </a:lnTo>
                <a:lnTo>
                  <a:pt x="13" y="4"/>
                </a:lnTo>
                <a:lnTo>
                  <a:pt x="21" y="9"/>
                </a:lnTo>
                <a:lnTo>
                  <a:pt x="30" y="16"/>
                </a:lnTo>
                <a:lnTo>
                  <a:pt x="40" y="23"/>
                </a:lnTo>
                <a:lnTo>
                  <a:pt x="48" y="30"/>
                </a:lnTo>
                <a:lnTo>
                  <a:pt x="55" y="36"/>
                </a:lnTo>
                <a:lnTo>
                  <a:pt x="60" y="4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1" name="Freeform 215"/>
          <p:cNvSpPr>
            <a:spLocks/>
          </p:cNvSpPr>
          <p:nvPr/>
        </p:nvSpPr>
        <p:spPr bwMode="auto">
          <a:xfrm>
            <a:off x="7588250" y="6142038"/>
            <a:ext cx="14288" cy="95250"/>
          </a:xfrm>
          <a:custGeom>
            <a:avLst/>
            <a:gdLst>
              <a:gd name="T0" fmla="*/ 2147483647 w 18"/>
              <a:gd name="T1" fmla="*/ 2147483647 h 60"/>
              <a:gd name="T2" fmla="*/ 2147483647 w 18"/>
              <a:gd name="T3" fmla="*/ 2147483647 h 60"/>
              <a:gd name="T4" fmla="*/ 0 w 18"/>
              <a:gd name="T5" fmla="*/ 2147483647 h 60"/>
              <a:gd name="T6" fmla="*/ 2147483647 w 18"/>
              <a:gd name="T7" fmla="*/ 2147483647 h 60"/>
              <a:gd name="T8" fmla="*/ 2147483647 w 18"/>
              <a:gd name="T9" fmla="*/ 0 h 60"/>
              <a:gd name="T10" fmla="*/ 2147483647 w 18"/>
              <a:gd name="T11" fmla="*/ 2147483647 h 60"/>
              <a:gd name="T12" fmla="*/ 2147483647 w 18"/>
              <a:gd name="T13" fmla="*/ 2147483647 h 60"/>
              <a:gd name="T14" fmla="*/ 2147483647 w 18"/>
              <a:gd name="T15" fmla="*/ 2147483647 h 60"/>
              <a:gd name="T16" fmla="*/ 2147483647 w 18"/>
              <a:gd name="T17" fmla="*/ 2147483647 h 6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8"/>
              <a:gd name="T28" fmla="*/ 0 h 60"/>
              <a:gd name="T29" fmla="*/ 18 w 18"/>
              <a:gd name="T30" fmla="*/ 60 h 6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8" h="60">
                <a:moveTo>
                  <a:pt x="4" y="60"/>
                </a:moveTo>
                <a:lnTo>
                  <a:pt x="2" y="45"/>
                </a:lnTo>
                <a:lnTo>
                  <a:pt x="0" y="24"/>
                </a:lnTo>
                <a:lnTo>
                  <a:pt x="2" y="8"/>
                </a:lnTo>
                <a:lnTo>
                  <a:pt x="11" y="0"/>
                </a:lnTo>
                <a:lnTo>
                  <a:pt x="18" y="7"/>
                </a:lnTo>
                <a:lnTo>
                  <a:pt x="15" y="23"/>
                </a:lnTo>
                <a:lnTo>
                  <a:pt x="8" y="44"/>
                </a:lnTo>
                <a:lnTo>
                  <a:pt x="4" y="6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2" name="Freeform 216"/>
          <p:cNvSpPr>
            <a:spLocks/>
          </p:cNvSpPr>
          <p:nvPr/>
        </p:nvSpPr>
        <p:spPr bwMode="auto">
          <a:xfrm>
            <a:off x="7602538" y="6162675"/>
            <a:ext cx="26987" cy="92075"/>
          </a:xfrm>
          <a:custGeom>
            <a:avLst/>
            <a:gdLst>
              <a:gd name="T0" fmla="*/ 0 w 34"/>
              <a:gd name="T1" fmla="*/ 2147483647 h 58"/>
              <a:gd name="T2" fmla="*/ 2147483647 w 34"/>
              <a:gd name="T3" fmla="*/ 2147483647 h 58"/>
              <a:gd name="T4" fmla="*/ 2147483647 w 34"/>
              <a:gd name="T5" fmla="*/ 2147483647 h 58"/>
              <a:gd name="T6" fmla="*/ 2147483647 w 34"/>
              <a:gd name="T7" fmla="*/ 2147483647 h 58"/>
              <a:gd name="T8" fmla="*/ 2147483647 w 34"/>
              <a:gd name="T9" fmla="*/ 0 h 58"/>
              <a:gd name="T10" fmla="*/ 2147483647 w 34"/>
              <a:gd name="T11" fmla="*/ 2147483647 h 58"/>
              <a:gd name="T12" fmla="*/ 2147483647 w 34"/>
              <a:gd name="T13" fmla="*/ 2147483647 h 58"/>
              <a:gd name="T14" fmla="*/ 2147483647 w 34"/>
              <a:gd name="T15" fmla="*/ 2147483647 h 58"/>
              <a:gd name="T16" fmla="*/ 2147483647 w 34"/>
              <a:gd name="T17" fmla="*/ 2147483647 h 58"/>
              <a:gd name="T18" fmla="*/ 2147483647 w 34"/>
              <a:gd name="T19" fmla="*/ 2147483647 h 58"/>
              <a:gd name="T20" fmla="*/ 2147483647 w 34"/>
              <a:gd name="T21" fmla="*/ 2147483647 h 58"/>
              <a:gd name="T22" fmla="*/ 2147483647 w 34"/>
              <a:gd name="T23" fmla="*/ 2147483647 h 58"/>
              <a:gd name="T24" fmla="*/ 0 w 34"/>
              <a:gd name="T25" fmla="*/ 2147483647 h 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4"/>
              <a:gd name="T40" fmla="*/ 0 h 58"/>
              <a:gd name="T41" fmla="*/ 34 w 34"/>
              <a:gd name="T42" fmla="*/ 58 h 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4" h="58">
                <a:moveTo>
                  <a:pt x="0" y="58"/>
                </a:moveTo>
                <a:lnTo>
                  <a:pt x="2" y="43"/>
                </a:lnTo>
                <a:lnTo>
                  <a:pt x="9" y="25"/>
                </a:lnTo>
                <a:lnTo>
                  <a:pt x="18" y="7"/>
                </a:lnTo>
                <a:lnTo>
                  <a:pt x="30" y="0"/>
                </a:lnTo>
                <a:lnTo>
                  <a:pt x="34" y="2"/>
                </a:lnTo>
                <a:lnTo>
                  <a:pt x="33" y="7"/>
                </a:lnTo>
                <a:lnTo>
                  <a:pt x="29" y="16"/>
                </a:lnTo>
                <a:lnTo>
                  <a:pt x="24" y="26"/>
                </a:lnTo>
                <a:lnTo>
                  <a:pt x="16" y="36"/>
                </a:lnTo>
                <a:lnTo>
                  <a:pt x="9" y="45"/>
                </a:lnTo>
                <a:lnTo>
                  <a:pt x="4" y="54"/>
                </a:lnTo>
                <a:lnTo>
                  <a:pt x="0" y="58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3" name="Freeform 217"/>
          <p:cNvSpPr>
            <a:spLocks/>
          </p:cNvSpPr>
          <p:nvPr/>
        </p:nvSpPr>
        <p:spPr bwMode="auto">
          <a:xfrm>
            <a:off x="7562850" y="6142038"/>
            <a:ext cx="14288" cy="90487"/>
          </a:xfrm>
          <a:custGeom>
            <a:avLst/>
            <a:gdLst>
              <a:gd name="T0" fmla="*/ 2147483647 w 17"/>
              <a:gd name="T1" fmla="*/ 2147483647 h 57"/>
              <a:gd name="T2" fmla="*/ 2147483647 w 17"/>
              <a:gd name="T3" fmla="*/ 2147483647 h 57"/>
              <a:gd name="T4" fmla="*/ 0 w 17"/>
              <a:gd name="T5" fmla="*/ 2147483647 h 57"/>
              <a:gd name="T6" fmla="*/ 2147483647 w 17"/>
              <a:gd name="T7" fmla="*/ 2147483647 h 57"/>
              <a:gd name="T8" fmla="*/ 2147483647 w 17"/>
              <a:gd name="T9" fmla="*/ 0 h 57"/>
              <a:gd name="T10" fmla="*/ 2147483647 w 17"/>
              <a:gd name="T11" fmla="*/ 2147483647 h 57"/>
              <a:gd name="T12" fmla="*/ 2147483647 w 17"/>
              <a:gd name="T13" fmla="*/ 2147483647 h 57"/>
              <a:gd name="T14" fmla="*/ 2147483647 w 17"/>
              <a:gd name="T15" fmla="*/ 2147483647 h 57"/>
              <a:gd name="T16" fmla="*/ 2147483647 w 17"/>
              <a:gd name="T17" fmla="*/ 2147483647 h 5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7"/>
              <a:gd name="T28" fmla="*/ 0 h 57"/>
              <a:gd name="T29" fmla="*/ 17 w 17"/>
              <a:gd name="T30" fmla="*/ 57 h 5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7" h="57">
                <a:moveTo>
                  <a:pt x="9" y="57"/>
                </a:moveTo>
                <a:lnTo>
                  <a:pt x="3" y="48"/>
                </a:lnTo>
                <a:lnTo>
                  <a:pt x="0" y="30"/>
                </a:lnTo>
                <a:lnTo>
                  <a:pt x="1" y="11"/>
                </a:lnTo>
                <a:lnTo>
                  <a:pt x="11" y="0"/>
                </a:lnTo>
                <a:lnTo>
                  <a:pt x="17" y="4"/>
                </a:lnTo>
                <a:lnTo>
                  <a:pt x="16" y="20"/>
                </a:lnTo>
                <a:lnTo>
                  <a:pt x="12" y="41"/>
                </a:lnTo>
                <a:lnTo>
                  <a:pt x="9" y="57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4" name="Freeform 218"/>
          <p:cNvSpPr>
            <a:spLocks/>
          </p:cNvSpPr>
          <p:nvPr/>
        </p:nvSpPr>
        <p:spPr bwMode="auto">
          <a:xfrm>
            <a:off x="7540625" y="6116638"/>
            <a:ext cx="11113" cy="98425"/>
          </a:xfrm>
          <a:custGeom>
            <a:avLst/>
            <a:gdLst>
              <a:gd name="T0" fmla="*/ 2147483647 w 13"/>
              <a:gd name="T1" fmla="*/ 2147483647 h 62"/>
              <a:gd name="T2" fmla="*/ 2147483647 w 13"/>
              <a:gd name="T3" fmla="*/ 2147483647 h 62"/>
              <a:gd name="T4" fmla="*/ 2147483647 w 13"/>
              <a:gd name="T5" fmla="*/ 2147483647 h 62"/>
              <a:gd name="T6" fmla="*/ 0 w 13"/>
              <a:gd name="T7" fmla="*/ 2147483647 h 62"/>
              <a:gd name="T8" fmla="*/ 2147483647 w 13"/>
              <a:gd name="T9" fmla="*/ 0 h 62"/>
              <a:gd name="T10" fmla="*/ 2147483647 w 13"/>
              <a:gd name="T11" fmla="*/ 2147483647 h 62"/>
              <a:gd name="T12" fmla="*/ 2147483647 w 13"/>
              <a:gd name="T13" fmla="*/ 2147483647 h 62"/>
              <a:gd name="T14" fmla="*/ 2147483647 w 13"/>
              <a:gd name="T15" fmla="*/ 2147483647 h 62"/>
              <a:gd name="T16" fmla="*/ 2147483647 w 13"/>
              <a:gd name="T17" fmla="*/ 2147483647 h 6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3"/>
              <a:gd name="T28" fmla="*/ 0 h 62"/>
              <a:gd name="T29" fmla="*/ 13 w 13"/>
              <a:gd name="T30" fmla="*/ 62 h 6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3" h="62">
                <a:moveTo>
                  <a:pt x="13" y="62"/>
                </a:moveTo>
                <a:lnTo>
                  <a:pt x="7" y="50"/>
                </a:lnTo>
                <a:lnTo>
                  <a:pt x="1" y="30"/>
                </a:lnTo>
                <a:lnTo>
                  <a:pt x="0" y="11"/>
                </a:lnTo>
                <a:lnTo>
                  <a:pt x="7" y="0"/>
                </a:lnTo>
                <a:lnTo>
                  <a:pt x="12" y="4"/>
                </a:lnTo>
                <a:lnTo>
                  <a:pt x="13" y="21"/>
                </a:lnTo>
                <a:lnTo>
                  <a:pt x="12" y="42"/>
                </a:lnTo>
                <a:lnTo>
                  <a:pt x="13" y="6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5" name="Freeform 219"/>
          <p:cNvSpPr>
            <a:spLocks/>
          </p:cNvSpPr>
          <p:nvPr/>
        </p:nvSpPr>
        <p:spPr bwMode="auto">
          <a:xfrm>
            <a:off x="7516813" y="6100763"/>
            <a:ext cx="12700" cy="96837"/>
          </a:xfrm>
          <a:custGeom>
            <a:avLst/>
            <a:gdLst>
              <a:gd name="T0" fmla="*/ 2147483647 w 18"/>
              <a:gd name="T1" fmla="*/ 2147483647 h 61"/>
              <a:gd name="T2" fmla="*/ 2147483647 w 18"/>
              <a:gd name="T3" fmla="*/ 2147483647 h 61"/>
              <a:gd name="T4" fmla="*/ 2147483647 w 18"/>
              <a:gd name="T5" fmla="*/ 2147483647 h 61"/>
              <a:gd name="T6" fmla="*/ 0 w 18"/>
              <a:gd name="T7" fmla="*/ 2147483647 h 61"/>
              <a:gd name="T8" fmla="*/ 2147483647 w 18"/>
              <a:gd name="T9" fmla="*/ 0 h 61"/>
              <a:gd name="T10" fmla="*/ 2147483647 w 18"/>
              <a:gd name="T11" fmla="*/ 2147483647 h 61"/>
              <a:gd name="T12" fmla="*/ 2147483647 w 18"/>
              <a:gd name="T13" fmla="*/ 2147483647 h 61"/>
              <a:gd name="T14" fmla="*/ 2147483647 w 18"/>
              <a:gd name="T15" fmla="*/ 2147483647 h 61"/>
              <a:gd name="T16" fmla="*/ 2147483647 w 18"/>
              <a:gd name="T17" fmla="*/ 2147483647 h 6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8"/>
              <a:gd name="T28" fmla="*/ 0 h 61"/>
              <a:gd name="T29" fmla="*/ 18 w 18"/>
              <a:gd name="T30" fmla="*/ 61 h 6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8" h="61">
                <a:moveTo>
                  <a:pt x="18" y="61"/>
                </a:moveTo>
                <a:lnTo>
                  <a:pt x="11" y="46"/>
                </a:lnTo>
                <a:lnTo>
                  <a:pt x="4" y="26"/>
                </a:lnTo>
                <a:lnTo>
                  <a:pt x="0" y="8"/>
                </a:lnTo>
                <a:lnTo>
                  <a:pt x="5" y="0"/>
                </a:lnTo>
                <a:lnTo>
                  <a:pt x="12" y="7"/>
                </a:lnTo>
                <a:lnTo>
                  <a:pt x="15" y="24"/>
                </a:lnTo>
                <a:lnTo>
                  <a:pt x="15" y="44"/>
                </a:lnTo>
                <a:lnTo>
                  <a:pt x="18" y="6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6" name="Freeform 220"/>
          <p:cNvSpPr>
            <a:spLocks/>
          </p:cNvSpPr>
          <p:nvPr/>
        </p:nvSpPr>
        <p:spPr bwMode="auto">
          <a:xfrm>
            <a:off x="7489825" y="6081713"/>
            <a:ext cx="17463" cy="107950"/>
          </a:xfrm>
          <a:custGeom>
            <a:avLst/>
            <a:gdLst>
              <a:gd name="T0" fmla="*/ 2147483647 w 21"/>
              <a:gd name="T1" fmla="*/ 2147483647 h 68"/>
              <a:gd name="T2" fmla="*/ 2147483647 w 21"/>
              <a:gd name="T3" fmla="*/ 2147483647 h 68"/>
              <a:gd name="T4" fmla="*/ 2147483647 w 21"/>
              <a:gd name="T5" fmla="*/ 2147483647 h 68"/>
              <a:gd name="T6" fmla="*/ 0 w 21"/>
              <a:gd name="T7" fmla="*/ 2147483647 h 68"/>
              <a:gd name="T8" fmla="*/ 2147483647 w 21"/>
              <a:gd name="T9" fmla="*/ 0 h 68"/>
              <a:gd name="T10" fmla="*/ 2147483647 w 21"/>
              <a:gd name="T11" fmla="*/ 2147483647 h 68"/>
              <a:gd name="T12" fmla="*/ 2147483647 w 21"/>
              <a:gd name="T13" fmla="*/ 2147483647 h 68"/>
              <a:gd name="T14" fmla="*/ 2147483647 w 21"/>
              <a:gd name="T15" fmla="*/ 2147483647 h 68"/>
              <a:gd name="T16" fmla="*/ 2147483647 w 21"/>
              <a:gd name="T17" fmla="*/ 2147483647 h 6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1"/>
              <a:gd name="T28" fmla="*/ 0 h 68"/>
              <a:gd name="T29" fmla="*/ 21 w 21"/>
              <a:gd name="T30" fmla="*/ 68 h 6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1" h="68">
                <a:moveTo>
                  <a:pt x="21" y="68"/>
                </a:moveTo>
                <a:lnTo>
                  <a:pt x="12" y="50"/>
                </a:lnTo>
                <a:lnTo>
                  <a:pt x="3" y="27"/>
                </a:lnTo>
                <a:lnTo>
                  <a:pt x="0" y="8"/>
                </a:lnTo>
                <a:lnTo>
                  <a:pt x="8" y="0"/>
                </a:lnTo>
                <a:lnTo>
                  <a:pt x="17" y="8"/>
                </a:lnTo>
                <a:lnTo>
                  <a:pt x="20" y="27"/>
                </a:lnTo>
                <a:lnTo>
                  <a:pt x="19" y="51"/>
                </a:lnTo>
                <a:lnTo>
                  <a:pt x="21" y="68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7" name="Freeform 221"/>
          <p:cNvSpPr>
            <a:spLocks/>
          </p:cNvSpPr>
          <p:nvPr/>
        </p:nvSpPr>
        <p:spPr bwMode="auto">
          <a:xfrm>
            <a:off x="7458075" y="6062663"/>
            <a:ext cx="23813" cy="119062"/>
          </a:xfrm>
          <a:custGeom>
            <a:avLst/>
            <a:gdLst>
              <a:gd name="T0" fmla="*/ 2147483647 w 31"/>
              <a:gd name="T1" fmla="*/ 2147483647 h 75"/>
              <a:gd name="T2" fmla="*/ 2147483647 w 31"/>
              <a:gd name="T3" fmla="*/ 2147483647 h 75"/>
              <a:gd name="T4" fmla="*/ 2147483647 w 31"/>
              <a:gd name="T5" fmla="*/ 2147483647 h 75"/>
              <a:gd name="T6" fmla="*/ 2147483647 w 31"/>
              <a:gd name="T7" fmla="*/ 2147483647 h 75"/>
              <a:gd name="T8" fmla="*/ 2147483647 w 31"/>
              <a:gd name="T9" fmla="*/ 2147483647 h 75"/>
              <a:gd name="T10" fmla="*/ 2147483647 w 31"/>
              <a:gd name="T11" fmla="*/ 2147483647 h 75"/>
              <a:gd name="T12" fmla="*/ 0 w 31"/>
              <a:gd name="T13" fmla="*/ 2147483647 h 75"/>
              <a:gd name="T14" fmla="*/ 2147483647 w 31"/>
              <a:gd name="T15" fmla="*/ 2147483647 h 75"/>
              <a:gd name="T16" fmla="*/ 2147483647 w 31"/>
              <a:gd name="T17" fmla="*/ 0 h 75"/>
              <a:gd name="T18" fmla="*/ 2147483647 w 31"/>
              <a:gd name="T19" fmla="*/ 2147483647 h 75"/>
              <a:gd name="T20" fmla="*/ 2147483647 w 31"/>
              <a:gd name="T21" fmla="*/ 2147483647 h 75"/>
              <a:gd name="T22" fmla="*/ 2147483647 w 31"/>
              <a:gd name="T23" fmla="*/ 2147483647 h 75"/>
              <a:gd name="T24" fmla="*/ 2147483647 w 31"/>
              <a:gd name="T25" fmla="*/ 2147483647 h 7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1"/>
              <a:gd name="T40" fmla="*/ 0 h 75"/>
              <a:gd name="T41" fmla="*/ 31 w 31"/>
              <a:gd name="T42" fmla="*/ 75 h 75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1" h="75">
                <a:moveTo>
                  <a:pt x="31" y="75"/>
                </a:moveTo>
                <a:lnTo>
                  <a:pt x="27" y="68"/>
                </a:lnTo>
                <a:lnTo>
                  <a:pt x="21" y="57"/>
                </a:lnTo>
                <a:lnTo>
                  <a:pt x="14" y="45"/>
                </a:lnTo>
                <a:lnTo>
                  <a:pt x="9" y="31"/>
                </a:lnTo>
                <a:lnTo>
                  <a:pt x="3" y="19"/>
                </a:lnTo>
                <a:lnTo>
                  <a:pt x="0" y="8"/>
                </a:lnTo>
                <a:lnTo>
                  <a:pt x="2" y="2"/>
                </a:lnTo>
                <a:lnTo>
                  <a:pt x="6" y="0"/>
                </a:lnTo>
                <a:lnTo>
                  <a:pt x="18" y="12"/>
                </a:lnTo>
                <a:lnTo>
                  <a:pt x="25" y="35"/>
                </a:lnTo>
                <a:lnTo>
                  <a:pt x="27" y="60"/>
                </a:lnTo>
                <a:lnTo>
                  <a:pt x="31" y="75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8" name="Freeform 222"/>
          <p:cNvSpPr>
            <a:spLocks/>
          </p:cNvSpPr>
          <p:nvPr/>
        </p:nvSpPr>
        <p:spPr bwMode="auto">
          <a:xfrm>
            <a:off x="7429500" y="6051550"/>
            <a:ext cx="31750" cy="128588"/>
          </a:xfrm>
          <a:custGeom>
            <a:avLst/>
            <a:gdLst>
              <a:gd name="T0" fmla="*/ 2147483647 w 40"/>
              <a:gd name="T1" fmla="*/ 2147483647 h 81"/>
              <a:gd name="T2" fmla="*/ 2147483647 w 40"/>
              <a:gd name="T3" fmla="*/ 2147483647 h 81"/>
              <a:gd name="T4" fmla="*/ 2147483647 w 40"/>
              <a:gd name="T5" fmla="*/ 2147483647 h 81"/>
              <a:gd name="T6" fmla="*/ 2147483647 w 40"/>
              <a:gd name="T7" fmla="*/ 2147483647 h 81"/>
              <a:gd name="T8" fmla="*/ 2147483647 w 40"/>
              <a:gd name="T9" fmla="*/ 2147483647 h 81"/>
              <a:gd name="T10" fmla="*/ 2147483647 w 40"/>
              <a:gd name="T11" fmla="*/ 2147483647 h 81"/>
              <a:gd name="T12" fmla="*/ 0 w 40"/>
              <a:gd name="T13" fmla="*/ 2147483647 h 81"/>
              <a:gd name="T14" fmla="*/ 2147483647 w 40"/>
              <a:gd name="T15" fmla="*/ 2147483647 h 81"/>
              <a:gd name="T16" fmla="*/ 2147483647 w 40"/>
              <a:gd name="T17" fmla="*/ 0 h 81"/>
              <a:gd name="T18" fmla="*/ 2147483647 w 40"/>
              <a:gd name="T19" fmla="*/ 2147483647 h 81"/>
              <a:gd name="T20" fmla="*/ 2147483647 w 40"/>
              <a:gd name="T21" fmla="*/ 2147483647 h 81"/>
              <a:gd name="T22" fmla="*/ 2147483647 w 40"/>
              <a:gd name="T23" fmla="*/ 2147483647 h 81"/>
              <a:gd name="T24" fmla="*/ 2147483647 w 40"/>
              <a:gd name="T25" fmla="*/ 2147483647 h 8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40"/>
              <a:gd name="T40" fmla="*/ 0 h 81"/>
              <a:gd name="T41" fmla="*/ 40 w 40"/>
              <a:gd name="T42" fmla="*/ 81 h 81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40" h="81">
                <a:moveTo>
                  <a:pt x="40" y="81"/>
                </a:moveTo>
                <a:lnTo>
                  <a:pt x="30" y="74"/>
                </a:lnTo>
                <a:lnTo>
                  <a:pt x="21" y="63"/>
                </a:lnTo>
                <a:lnTo>
                  <a:pt x="13" y="50"/>
                </a:lnTo>
                <a:lnTo>
                  <a:pt x="6" y="36"/>
                </a:lnTo>
                <a:lnTo>
                  <a:pt x="1" y="23"/>
                </a:lnTo>
                <a:lnTo>
                  <a:pt x="0" y="11"/>
                </a:lnTo>
                <a:lnTo>
                  <a:pt x="1" y="3"/>
                </a:lnTo>
                <a:lnTo>
                  <a:pt x="6" y="0"/>
                </a:lnTo>
                <a:lnTo>
                  <a:pt x="20" y="9"/>
                </a:lnTo>
                <a:lnTo>
                  <a:pt x="30" y="33"/>
                </a:lnTo>
                <a:lnTo>
                  <a:pt x="37" y="61"/>
                </a:lnTo>
                <a:lnTo>
                  <a:pt x="40" y="8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" name="Freeform 223"/>
          <p:cNvSpPr>
            <a:spLocks/>
          </p:cNvSpPr>
          <p:nvPr/>
        </p:nvSpPr>
        <p:spPr bwMode="auto">
          <a:xfrm>
            <a:off x="7378700" y="6062663"/>
            <a:ext cx="52388" cy="120650"/>
          </a:xfrm>
          <a:custGeom>
            <a:avLst/>
            <a:gdLst>
              <a:gd name="T0" fmla="*/ 2147483647 w 66"/>
              <a:gd name="T1" fmla="*/ 2147483647 h 76"/>
              <a:gd name="T2" fmla="*/ 2147483647 w 66"/>
              <a:gd name="T3" fmla="*/ 2147483647 h 76"/>
              <a:gd name="T4" fmla="*/ 2147483647 w 66"/>
              <a:gd name="T5" fmla="*/ 2147483647 h 76"/>
              <a:gd name="T6" fmla="*/ 2147483647 w 66"/>
              <a:gd name="T7" fmla="*/ 2147483647 h 76"/>
              <a:gd name="T8" fmla="*/ 2147483647 w 66"/>
              <a:gd name="T9" fmla="*/ 2147483647 h 76"/>
              <a:gd name="T10" fmla="*/ 2147483647 w 66"/>
              <a:gd name="T11" fmla="*/ 2147483647 h 76"/>
              <a:gd name="T12" fmla="*/ 2147483647 w 66"/>
              <a:gd name="T13" fmla="*/ 2147483647 h 76"/>
              <a:gd name="T14" fmla="*/ 0 w 66"/>
              <a:gd name="T15" fmla="*/ 2147483647 h 76"/>
              <a:gd name="T16" fmla="*/ 2147483647 w 66"/>
              <a:gd name="T17" fmla="*/ 0 h 76"/>
              <a:gd name="T18" fmla="*/ 2147483647 w 66"/>
              <a:gd name="T19" fmla="*/ 0 h 76"/>
              <a:gd name="T20" fmla="*/ 2147483647 w 66"/>
              <a:gd name="T21" fmla="*/ 2147483647 h 76"/>
              <a:gd name="T22" fmla="*/ 2147483647 w 66"/>
              <a:gd name="T23" fmla="*/ 2147483647 h 76"/>
              <a:gd name="T24" fmla="*/ 2147483647 w 66"/>
              <a:gd name="T25" fmla="*/ 2147483647 h 76"/>
              <a:gd name="T26" fmla="*/ 2147483647 w 66"/>
              <a:gd name="T27" fmla="*/ 2147483647 h 76"/>
              <a:gd name="T28" fmla="*/ 2147483647 w 66"/>
              <a:gd name="T29" fmla="*/ 2147483647 h 76"/>
              <a:gd name="T30" fmla="*/ 2147483647 w 66"/>
              <a:gd name="T31" fmla="*/ 2147483647 h 76"/>
              <a:gd name="T32" fmla="*/ 2147483647 w 66"/>
              <a:gd name="T33" fmla="*/ 2147483647 h 7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6"/>
              <a:gd name="T52" fmla="*/ 0 h 76"/>
              <a:gd name="T53" fmla="*/ 66 w 66"/>
              <a:gd name="T54" fmla="*/ 76 h 7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6" h="76">
                <a:moveTo>
                  <a:pt x="66" y="76"/>
                </a:moveTo>
                <a:lnTo>
                  <a:pt x="55" y="69"/>
                </a:lnTo>
                <a:lnTo>
                  <a:pt x="45" y="60"/>
                </a:lnTo>
                <a:lnTo>
                  <a:pt x="31" y="48"/>
                </a:lnTo>
                <a:lnTo>
                  <a:pt x="20" y="35"/>
                </a:lnTo>
                <a:lnTo>
                  <a:pt x="10" y="23"/>
                </a:lnTo>
                <a:lnTo>
                  <a:pt x="3" y="13"/>
                </a:lnTo>
                <a:lnTo>
                  <a:pt x="0" y="4"/>
                </a:lnTo>
                <a:lnTo>
                  <a:pt x="3" y="0"/>
                </a:lnTo>
                <a:lnTo>
                  <a:pt x="10" y="0"/>
                </a:lnTo>
                <a:lnTo>
                  <a:pt x="18" y="6"/>
                </a:lnTo>
                <a:lnTo>
                  <a:pt x="27" y="15"/>
                </a:lnTo>
                <a:lnTo>
                  <a:pt x="38" y="26"/>
                </a:lnTo>
                <a:lnTo>
                  <a:pt x="47" y="39"/>
                </a:lnTo>
                <a:lnTo>
                  <a:pt x="55" y="53"/>
                </a:lnTo>
                <a:lnTo>
                  <a:pt x="62" y="65"/>
                </a:lnTo>
                <a:lnTo>
                  <a:pt x="66" y="76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0" name="Freeform 224"/>
          <p:cNvSpPr>
            <a:spLocks/>
          </p:cNvSpPr>
          <p:nvPr/>
        </p:nvSpPr>
        <p:spPr bwMode="auto">
          <a:xfrm>
            <a:off x="7335838" y="6083300"/>
            <a:ext cx="65087" cy="98425"/>
          </a:xfrm>
          <a:custGeom>
            <a:avLst/>
            <a:gdLst>
              <a:gd name="T0" fmla="*/ 2147483647 w 83"/>
              <a:gd name="T1" fmla="*/ 2147483647 h 62"/>
              <a:gd name="T2" fmla="*/ 2147483647 w 83"/>
              <a:gd name="T3" fmla="*/ 2147483647 h 62"/>
              <a:gd name="T4" fmla="*/ 2147483647 w 83"/>
              <a:gd name="T5" fmla="*/ 2147483647 h 62"/>
              <a:gd name="T6" fmla="*/ 2147483647 w 83"/>
              <a:gd name="T7" fmla="*/ 2147483647 h 62"/>
              <a:gd name="T8" fmla="*/ 2147483647 w 83"/>
              <a:gd name="T9" fmla="*/ 2147483647 h 62"/>
              <a:gd name="T10" fmla="*/ 2147483647 w 83"/>
              <a:gd name="T11" fmla="*/ 2147483647 h 62"/>
              <a:gd name="T12" fmla="*/ 2147483647 w 83"/>
              <a:gd name="T13" fmla="*/ 2147483647 h 62"/>
              <a:gd name="T14" fmla="*/ 0 w 83"/>
              <a:gd name="T15" fmla="*/ 2147483647 h 62"/>
              <a:gd name="T16" fmla="*/ 2147483647 w 83"/>
              <a:gd name="T17" fmla="*/ 0 h 62"/>
              <a:gd name="T18" fmla="*/ 2147483647 w 83"/>
              <a:gd name="T19" fmla="*/ 0 h 62"/>
              <a:gd name="T20" fmla="*/ 2147483647 w 83"/>
              <a:gd name="T21" fmla="*/ 2147483647 h 62"/>
              <a:gd name="T22" fmla="*/ 2147483647 w 83"/>
              <a:gd name="T23" fmla="*/ 2147483647 h 62"/>
              <a:gd name="T24" fmla="*/ 2147483647 w 83"/>
              <a:gd name="T25" fmla="*/ 2147483647 h 62"/>
              <a:gd name="T26" fmla="*/ 2147483647 w 83"/>
              <a:gd name="T27" fmla="*/ 2147483647 h 62"/>
              <a:gd name="T28" fmla="*/ 2147483647 w 83"/>
              <a:gd name="T29" fmla="*/ 2147483647 h 62"/>
              <a:gd name="T30" fmla="*/ 2147483647 w 83"/>
              <a:gd name="T31" fmla="*/ 2147483647 h 62"/>
              <a:gd name="T32" fmla="*/ 2147483647 w 83"/>
              <a:gd name="T33" fmla="*/ 2147483647 h 6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3"/>
              <a:gd name="T52" fmla="*/ 0 h 62"/>
              <a:gd name="T53" fmla="*/ 83 w 83"/>
              <a:gd name="T54" fmla="*/ 62 h 6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3" h="62">
                <a:moveTo>
                  <a:pt x="83" y="62"/>
                </a:moveTo>
                <a:lnTo>
                  <a:pt x="73" y="57"/>
                </a:lnTo>
                <a:lnTo>
                  <a:pt x="58" y="50"/>
                </a:lnTo>
                <a:lnTo>
                  <a:pt x="44" y="41"/>
                </a:lnTo>
                <a:lnTo>
                  <a:pt x="28" y="30"/>
                </a:lnTo>
                <a:lnTo>
                  <a:pt x="14" y="20"/>
                </a:lnTo>
                <a:lnTo>
                  <a:pt x="4" y="11"/>
                </a:lnTo>
                <a:lnTo>
                  <a:pt x="0" y="4"/>
                </a:lnTo>
                <a:lnTo>
                  <a:pt x="1" y="0"/>
                </a:lnTo>
                <a:lnTo>
                  <a:pt x="9" y="0"/>
                </a:lnTo>
                <a:lnTo>
                  <a:pt x="21" y="5"/>
                </a:lnTo>
                <a:lnTo>
                  <a:pt x="34" y="13"/>
                </a:lnTo>
                <a:lnTo>
                  <a:pt x="48" y="23"/>
                </a:lnTo>
                <a:lnTo>
                  <a:pt x="61" y="36"/>
                </a:lnTo>
                <a:lnTo>
                  <a:pt x="72" y="46"/>
                </a:lnTo>
                <a:lnTo>
                  <a:pt x="80" y="56"/>
                </a:lnTo>
                <a:lnTo>
                  <a:pt x="83" y="6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1" name="Freeform 225"/>
          <p:cNvSpPr>
            <a:spLocks/>
          </p:cNvSpPr>
          <p:nvPr/>
        </p:nvSpPr>
        <p:spPr bwMode="auto">
          <a:xfrm>
            <a:off x="7313613" y="6096000"/>
            <a:ext cx="60325" cy="92075"/>
          </a:xfrm>
          <a:custGeom>
            <a:avLst/>
            <a:gdLst>
              <a:gd name="T0" fmla="*/ 2147483647 w 75"/>
              <a:gd name="T1" fmla="*/ 0 h 58"/>
              <a:gd name="T2" fmla="*/ 2147483647 w 75"/>
              <a:gd name="T3" fmla="*/ 2147483647 h 58"/>
              <a:gd name="T4" fmla="*/ 2147483647 w 75"/>
              <a:gd name="T5" fmla="*/ 2147483647 h 58"/>
              <a:gd name="T6" fmla="*/ 2147483647 w 75"/>
              <a:gd name="T7" fmla="*/ 2147483647 h 58"/>
              <a:gd name="T8" fmla="*/ 2147483647 w 75"/>
              <a:gd name="T9" fmla="*/ 2147483647 h 58"/>
              <a:gd name="T10" fmla="*/ 2147483647 w 75"/>
              <a:gd name="T11" fmla="*/ 2147483647 h 58"/>
              <a:gd name="T12" fmla="*/ 2147483647 w 75"/>
              <a:gd name="T13" fmla="*/ 2147483647 h 58"/>
              <a:gd name="T14" fmla="*/ 2147483647 w 75"/>
              <a:gd name="T15" fmla="*/ 2147483647 h 58"/>
              <a:gd name="T16" fmla="*/ 2147483647 w 75"/>
              <a:gd name="T17" fmla="*/ 2147483647 h 58"/>
              <a:gd name="T18" fmla="*/ 2147483647 w 75"/>
              <a:gd name="T19" fmla="*/ 2147483647 h 58"/>
              <a:gd name="T20" fmla="*/ 2147483647 w 75"/>
              <a:gd name="T21" fmla="*/ 2147483647 h 58"/>
              <a:gd name="T22" fmla="*/ 2147483647 w 75"/>
              <a:gd name="T23" fmla="*/ 2147483647 h 58"/>
              <a:gd name="T24" fmla="*/ 2147483647 w 75"/>
              <a:gd name="T25" fmla="*/ 2147483647 h 58"/>
              <a:gd name="T26" fmla="*/ 2147483647 w 75"/>
              <a:gd name="T27" fmla="*/ 2147483647 h 58"/>
              <a:gd name="T28" fmla="*/ 2147483647 w 75"/>
              <a:gd name="T29" fmla="*/ 2147483647 h 58"/>
              <a:gd name="T30" fmla="*/ 0 w 75"/>
              <a:gd name="T31" fmla="*/ 2147483647 h 58"/>
              <a:gd name="T32" fmla="*/ 2147483647 w 75"/>
              <a:gd name="T33" fmla="*/ 0 h 5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5"/>
              <a:gd name="T52" fmla="*/ 0 h 58"/>
              <a:gd name="T53" fmla="*/ 75 w 75"/>
              <a:gd name="T54" fmla="*/ 58 h 5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5" h="58">
                <a:moveTo>
                  <a:pt x="4" y="0"/>
                </a:moveTo>
                <a:lnTo>
                  <a:pt x="8" y="1"/>
                </a:lnTo>
                <a:lnTo>
                  <a:pt x="14" y="6"/>
                </a:lnTo>
                <a:lnTo>
                  <a:pt x="24" y="14"/>
                </a:lnTo>
                <a:lnTo>
                  <a:pt x="33" y="24"/>
                </a:lnTo>
                <a:lnTo>
                  <a:pt x="44" y="34"/>
                </a:lnTo>
                <a:lnTo>
                  <a:pt x="55" y="43"/>
                </a:lnTo>
                <a:lnTo>
                  <a:pt x="65" y="51"/>
                </a:lnTo>
                <a:lnTo>
                  <a:pt x="75" y="58"/>
                </a:lnTo>
                <a:lnTo>
                  <a:pt x="61" y="54"/>
                </a:lnTo>
                <a:lnTo>
                  <a:pt x="47" y="47"/>
                </a:lnTo>
                <a:lnTo>
                  <a:pt x="33" y="39"/>
                </a:lnTo>
                <a:lnTo>
                  <a:pt x="20" y="30"/>
                </a:lnTo>
                <a:lnTo>
                  <a:pt x="9" y="20"/>
                </a:lnTo>
                <a:lnTo>
                  <a:pt x="2" y="12"/>
                </a:lnTo>
                <a:lnTo>
                  <a:pt x="0" y="5"/>
                </a:lnTo>
                <a:lnTo>
                  <a:pt x="4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2" name="Freeform 226"/>
          <p:cNvSpPr>
            <a:spLocks/>
          </p:cNvSpPr>
          <p:nvPr/>
        </p:nvSpPr>
        <p:spPr bwMode="auto">
          <a:xfrm>
            <a:off x="7024688" y="6275388"/>
            <a:ext cx="287337" cy="107950"/>
          </a:xfrm>
          <a:custGeom>
            <a:avLst/>
            <a:gdLst>
              <a:gd name="T0" fmla="*/ 2147483647 w 363"/>
              <a:gd name="T1" fmla="*/ 2147483647 h 68"/>
              <a:gd name="T2" fmla="*/ 2147483647 w 363"/>
              <a:gd name="T3" fmla="*/ 2147483647 h 68"/>
              <a:gd name="T4" fmla="*/ 2147483647 w 363"/>
              <a:gd name="T5" fmla="*/ 2147483647 h 68"/>
              <a:gd name="T6" fmla="*/ 2147483647 w 363"/>
              <a:gd name="T7" fmla="*/ 2147483647 h 68"/>
              <a:gd name="T8" fmla="*/ 2147483647 w 363"/>
              <a:gd name="T9" fmla="*/ 2147483647 h 68"/>
              <a:gd name="T10" fmla="*/ 2147483647 w 363"/>
              <a:gd name="T11" fmla="*/ 2147483647 h 68"/>
              <a:gd name="T12" fmla="*/ 2147483647 w 363"/>
              <a:gd name="T13" fmla="*/ 2147483647 h 68"/>
              <a:gd name="T14" fmla="*/ 2147483647 w 363"/>
              <a:gd name="T15" fmla="*/ 2147483647 h 68"/>
              <a:gd name="T16" fmla="*/ 2147483647 w 363"/>
              <a:gd name="T17" fmla="*/ 2147483647 h 68"/>
              <a:gd name="T18" fmla="*/ 2147483647 w 363"/>
              <a:gd name="T19" fmla="*/ 2147483647 h 68"/>
              <a:gd name="T20" fmla="*/ 2147483647 w 363"/>
              <a:gd name="T21" fmla="*/ 2147483647 h 68"/>
              <a:gd name="T22" fmla="*/ 2147483647 w 363"/>
              <a:gd name="T23" fmla="*/ 2147483647 h 68"/>
              <a:gd name="T24" fmla="*/ 2147483647 w 363"/>
              <a:gd name="T25" fmla="*/ 2147483647 h 68"/>
              <a:gd name="T26" fmla="*/ 2147483647 w 363"/>
              <a:gd name="T27" fmla="*/ 2147483647 h 68"/>
              <a:gd name="T28" fmla="*/ 2147483647 w 363"/>
              <a:gd name="T29" fmla="*/ 2147483647 h 68"/>
              <a:gd name="T30" fmla="*/ 2147483647 w 363"/>
              <a:gd name="T31" fmla="*/ 2147483647 h 68"/>
              <a:gd name="T32" fmla="*/ 2147483647 w 363"/>
              <a:gd name="T33" fmla="*/ 2147483647 h 68"/>
              <a:gd name="T34" fmla="*/ 2147483647 w 363"/>
              <a:gd name="T35" fmla="*/ 2147483647 h 68"/>
              <a:gd name="T36" fmla="*/ 2147483647 w 363"/>
              <a:gd name="T37" fmla="*/ 2147483647 h 68"/>
              <a:gd name="T38" fmla="*/ 2147483647 w 363"/>
              <a:gd name="T39" fmla="*/ 2147483647 h 68"/>
              <a:gd name="T40" fmla="*/ 0 w 363"/>
              <a:gd name="T41" fmla="*/ 2147483647 h 68"/>
              <a:gd name="T42" fmla="*/ 2147483647 w 363"/>
              <a:gd name="T43" fmla="*/ 2147483647 h 68"/>
              <a:gd name="T44" fmla="*/ 2147483647 w 363"/>
              <a:gd name="T45" fmla="*/ 2147483647 h 68"/>
              <a:gd name="T46" fmla="*/ 2147483647 w 363"/>
              <a:gd name="T47" fmla="*/ 2147483647 h 68"/>
              <a:gd name="T48" fmla="*/ 2147483647 w 363"/>
              <a:gd name="T49" fmla="*/ 2147483647 h 68"/>
              <a:gd name="T50" fmla="*/ 2147483647 w 363"/>
              <a:gd name="T51" fmla="*/ 2147483647 h 68"/>
              <a:gd name="T52" fmla="*/ 2147483647 w 363"/>
              <a:gd name="T53" fmla="*/ 2147483647 h 68"/>
              <a:gd name="T54" fmla="*/ 2147483647 w 363"/>
              <a:gd name="T55" fmla="*/ 0 h 68"/>
              <a:gd name="T56" fmla="*/ 2147483647 w 363"/>
              <a:gd name="T57" fmla="*/ 0 h 68"/>
              <a:gd name="T58" fmla="*/ 2147483647 w 363"/>
              <a:gd name="T59" fmla="*/ 2147483647 h 68"/>
              <a:gd name="T60" fmla="*/ 2147483647 w 363"/>
              <a:gd name="T61" fmla="*/ 2147483647 h 68"/>
              <a:gd name="T62" fmla="*/ 2147483647 w 363"/>
              <a:gd name="T63" fmla="*/ 2147483647 h 68"/>
              <a:gd name="T64" fmla="*/ 2147483647 w 363"/>
              <a:gd name="T65" fmla="*/ 2147483647 h 68"/>
              <a:gd name="T66" fmla="*/ 2147483647 w 363"/>
              <a:gd name="T67" fmla="*/ 2147483647 h 68"/>
              <a:gd name="T68" fmla="*/ 2147483647 w 363"/>
              <a:gd name="T69" fmla="*/ 2147483647 h 68"/>
              <a:gd name="T70" fmla="*/ 2147483647 w 363"/>
              <a:gd name="T71" fmla="*/ 2147483647 h 68"/>
              <a:gd name="T72" fmla="*/ 2147483647 w 363"/>
              <a:gd name="T73" fmla="*/ 2147483647 h 68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363"/>
              <a:gd name="T112" fmla="*/ 0 h 68"/>
              <a:gd name="T113" fmla="*/ 363 w 363"/>
              <a:gd name="T114" fmla="*/ 68 h 68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363" h="68">
                <a:moveTo>
                  <a:pt x="362" y="61"/>
                </a:moveTo>
                <a:lnTo>
                  <a:pt x="363" y="63"/>
                </a:lnTo>
                <a:lnTo>
                  <a:pt x="360" y="65"/>
                </a:lnTo>
                <a:lnTo>
                  <a:pt x="356" y="67"/>
                </a:lnTo>
                <a:lnTo>
                  <a:pt x="354" y="68"/>
                </a:lnTo>
                <a:lnTo>
                  <a:pt x="332" y="53"/>
                </a:lnTo>
                <a:lnTo>
                  <a:pt x="308" y="40"/>
                </a:lnTo>
                <a:lnTo>
                  <a:pt x="285" y="31"/>
                </a:lnTo>
                <a:lnTo>
                  <a:pt x="261" y="23"/>
                </a:lnTo>
                <a:lnTo>
                  <a:pt x="237" y="18"/>
                </a:lnTo>
                <a:lnTo>
                  <a:pt x="212" y="15"/>
                </a:lnTo>
                <a:lnTo>
                  <a:pt x="188" y="13"/>
                </a:lnTo>
                <a:lnTo>
                  <a:pt x="164" y="11"/>
                </a:lnTo>
                <a:lnTo>
                  <a:pt x="141" y="13"/>
                </a:lnTo>
                <a:lnTo>
                  <a:pt x="117" y="15"/>
                </a:lnTo>
                <a:lnTo>
                  <a:pt x="94" y="17"/>
                </a:lnTo>
                <a:lnTo>
                  <a:pt x="73" y="20"/>
                </a:lnTo>
                <a:lnTo>
                  <a:pt x="52" y="24"/>
                </a:lnTo>
                <a:lnTo>
                  <a:pt x="34" y="27"/>
                </a:lnTo>
                <a:lnTo>
                  <a:pt x="16" y="31"/>
                </a:lnTo>
                <a:lnTo>
                  <a:pt x="0" y="34"/>
                </a:lnTo>
                <a:lnTo>
                  <a:pt x="8" y="26"/>
                </a:lnTo>
                <a:lnTo>
                  <a:pt x="22" y="20"/>
                </a:lnTo>
                <a:lnTo>
                  <a:pt x="40" y="14"/>
                </a:lnTo>
                <a:lnTo>
                  <a:pt x="60" y="8"/>
                </a:lnTo>
                <a:lnTo>
                  <a:pt x="85" y="4"/>
                </a:lnTo>
                <a:lnTo>
                  <a:pt x="111" y="1"/>
                </a:lnTo>
                <a:lnTo>
                  <a:pt x="139" y="0"/>
                </a:lnTo>
                <a:lnTo>
                  <a:pt x="169" y="0"/>
                </a:lnTo>
                <a:lnTo>
                  <a:pt x="198" y="1"/>
                </a:lnTo>
                <a:lnTo>
                  <a:pt x="227" y="4"/>
                </a:lnTo>
                <a:lnTo>
                  <a:pt x="255" y="9"/>
                </a:lnTo>
                <a:lnTo>
                  <a:pt x="283" y="16"/>
                </a:lnTo>
                <a:lnTo>
                  <a:pt x="307" y="24"/>
                </a:lnTo>
                <a:lnTo>
                  <a:pt x="328" y="34"/>
                </a:lnTo>
                <a:lnTo>
                  <a:pt x="347" y="47"/>
                </a:lnTo>
                <a:lnTo>
                  <a:pt x="362" y="6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3" name="Freeform 227"/>
          <p:cNvSpPr>
            <a:spLocks/>
          </p:cNvSpPr>
          <p:nvPr/>
        </p:nvSpPr>
        <p:spPr bwMode="auto">
          <a:xfrm>
            <a:off x="7027863" y="6300788"/>
            <a:ext cx="34925" cy="95250"/>
          </a:xfrm>
          <a:custGeom>
            <a:avLst/>
            <a:gdLst>
              <a:gd name="T0" fmla="*/ 2147483647 w 44"/>
              <a:gd name="T1" fmla="*/ 0 h 60"/>
              <a:gd name="T2" fmla="*/ 2147483647 w 44"/>
              <a:gd name="T3" fmla="*/ 2147483647 h 60"/>
              <a:gd name="T4" fmla="*/ 2147483647 w 44"/>
              <a:gd name="T5" fmla="*/ 2147483647 h 60"/>
              <a:gd name="T6" fmla="*/ 2147483647 w 44"/>
              <a:gd name="T7" fmla="*/ 2147483647 h 60"/>
              <a:gd name="T8" fmla="*/ 2147483647 w 44"/>
              <a:gd name="T9" fmla="*/ 2147483647 h 60"/>
              <a:gd name="T10" fmla="*/ 2147483647 w 44"/>
              <a:gd name="T11" fmla="*/ 2147483647 h 60"/>
              <a:gd name="T12" fmla="*/ 2147483647 w 44"/>
              <a:gd name="T13" fmla="*/ 2147483647 h 60"/>
              <a:gd name="T14" fmla="*/ 0 w 44"/>
              <a:gd name="T15" fmla="*/ 2147483647 h 60"/>
              <a:gd name="T16" fmla="*/ 2147483647 w 44"/>
              <a:gd name="T17" fmla="*/ 2147483647 h 60"/>
              <a:gd name="T18" fmla="*/ 2147483647 w 44"/>
              <a:gd name="T19" fmla="*/ 2147483647 h 60"/>
              <a:gd name="T20" fmla="*/ 2147483647 w 44"/>
              <a:gd name="T21" fmla="*/ 2147483647 h 60"/>
              <a:gd name="T22" fmla="*/ 2147483647 w 44"/>
              <a:gd name="T23" fmla="*/ 2147483647 h 60"/>
              <a:gd name="T24" fmla="*/ 2147483647 w 44"/>
              <a:gd name="T25" fmla="*/ 2147483647 h 60"/>
              <a:gd name="T26" fmla="*/ 2147483647 w 44"/>
              <a:gd name="T27" fmla="*/ 2147483647 h 60"/>
              <a:gd name="T28" fmla="*/ 2147483647 w 44"/>
              <a:gd name="T29" fmla="*/ 2147483647 h 60"/>
              <a:gd name="T30" fmla="*/ 2147483647 w 44"/>
              <a:gd name="T31" fmla="*/ 2147483647 h 60"/>
              <a:gd name="T32" fmla="*/ 2147483647 w 44"/>
              <a:gd name="T33" fmla="*/ 0 h 6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4"/>
              <a:gd name="T52" fmla="*/ 0 h 60"/>
              <a:gd name="T53" fmla="*/ 44 w 44"/>
              <a:gd name="T54" fmla="*/ 60 h 6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4" h="60">
                <a:moveTo>
                  <a:pt x="44" y="0"/>
                </a:moveTo>
                <a:lnTo>
                  <a:pt x="34" y="6"/>
                </a:lnTo>
                <a:lnTo>
                  <a:pt x="26" y="14"/>
                </a:lnTo>
                <a:lnTo>
                  <a:pt x="18" y="23"/>
                </a:lnTo>
                <a:lnTo>
                  <a:pt x="10" y="34"/>
                </a:lnTo>
                <a:lnTo>
                  <a:pt x="5" y="43"/>
                </a:lnTo>
                <a:lnTo>
                  <a:pt x="1" y="51"/>
                </a:lnTo>
                <a:lnTo>
                  <a:pt x="0" y="57"/>
                </a:lnTo>
                <a:lnTo>
                  <a:pt x="1" y="60"/>
                </a:lnTo>
                <a:lnTo>
                  <a:pt x="5" y="59"/>
                </a:lnTo>
                <a:lnTo>
                  <a:pt x="9" y="55"/>
                </a:lnTo>
                <a:lnTo>
                  <a:pt x="13" y="48"/>
                </a:lnTo>
                <a:lnTo>
                  <a:pt x="18" y="39"/>
                </a:lnTo>
                <a:lnTo>
                  <a:pt x="24" y="28"/>
                </a:lnTo>
                <a:lnTo>
                  <a:pt x="30" y="18"/>
                </a:lnTo>
                <a:lnTo>
                  <a:pt x="37" y="8"/>
                </a:lnTo>
                <a:lnTo>
                  <a:pt x="44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4" name="Freeform 228"/>
          <p:cNvSpPr>
            <a:spLocks/>
          </p:cNvSpPr>
          <p:nvPr/>
        </p:nvSpPr>
        <p:spPr bwMode="auto">
          <a:xfrm>
            <a:off x="7046913" y="6289675"/>
            <a:ext cx="41275" cy="106363"/>
          </a:xfrm>
          <a:custGeom>
            <a:avLst/>
            <a:gdLst>
              <a:gd name="T0" fmla="*/ 2147483647 w 52"/>
              <a:gd name="T1" fmla="*/ 2147483647 h 67"/>
              <a:gd name="T2" fmla="*/ 0 w 52"/>
              <a:gd name="T3" fmla="*/ 2147483647 h 67"/>
              <a:gd name="T4" fmla="*/ 2147483647 w 52"/>
              <a:gd name="T5" fmla="*/ 2147483647 h 67"/>
              <a:gd name="T6" fmla="*/ 2147483647 w 52"/>
              <a:gd name="T7" fmla="*/ 2147483647 h 67"/>
              <a:gd name="T8" fmla="*/ 2147483647 w 52"/>
              <a:gd name="T9" fmla="*/ 2147483647 h 67"/>
              <a:gd name="T10" fmla="*/ 2147483647 w 52"/>
              <a:gd name="T11" fmla="*/ 2147483647 h 67"/>
              <a:gd name="T12" fmla="*/ 2147483647 w 52"/>
              <a:gd name="T13" fmla="*/ 2147483647 h 67"/>
              <a:gd name="T14" fmla="*/ 2147483647 w 52"/>
              <a:gd name="T15" fmla="*/ 2147483647 h 67"/>
              <a:gd name="T16" fmla="*/ 2147483647 w 52"/>
              <a:gd name="T17" fmla="*/ 0 h 67"/>
              <a:gd name="T18" fmla="*/ 2147483647 w 52"/>
              <a:gd name="T19" fmla="*/ 2147483647 h 67"/>
              <a:gd name="T20" fmla="*/ 2147483647 w 52"/>
              <a:gd name="T21" fmla="*/ 2147483647 h 67"/>
              <a:gd name="T22" fmla="*/ 2147483647 w 52"/>
              <a:gd name="T23" fmla="*/ 2147483647 h 67"/>
              <a:gd name="T24" fmla="*/ 2147483647 w 52"/>
              <a:gd name="T25" fmla="*/ 2147483647 h 67"/>
              <a:gd name="T26" fmla="*/ 2147483647 w 52"/>
              <a:gd name="T27" fmla="*/ 2147483647 h 67"/>
              <a:gd name="T28" fmla="*/ 2147483647 w 52"/>
              <a:gd name="T29" fmla="*/ 2147483647 h 67"/>
              <a:gd name="T30" fmla="*/ 2147483647 w 52"/>
              <a:gd name="T31" fmla="*/ 2147483647 h 67"/>
              <a:gd name="T32" fmla="*/ 2147483647 w 52"/>
              <a:gd name="T33" fmla="*/ 2147483647 h 6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2"/>
              <a:gd name="T52" fmla="*/ 0 h 67"/>
              <a:gd name="T53" fmla="*/ 52 w 52"/>
              <a:gd name="T54" fmla="*/ 67 h 6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2" h="67">
                <a:moveTo>
                  <a:pt x="1" y="67"/>
                </a:moveTo>
                <a:lnTo>
                  <a:pt x="0" y="64"/>
                </a:lnTo>
                <a:lnTo>
                  <a:pt x="1" y="58"/>
                </a:lnTo>
                <a:lnTo>
                  <a:pt x="5" y="50"/>
                </a:lnTo>
                <a:lnTo>
                  <a:pt x="10" y="40"/>
                </a:lnTo>
                <a:lnTo>
                  <a:pt x="18" y="28"/>
                </a:lnTo>
                <a:lnTo>
                  <a:pt x="28" y="18"/>
                </a:lnTo>
                <a:lnTo>
                  <a:pt x="40" y="8"/>
                </a:lnTo>
                <a:lnTo>
                  <a:pt x="52" y="0"/>
                </a:lnTo>
                <a:lnTo>
                  <a:pt x="45" y="9"/>
                </a:lnTo>
                <a:lnTo>
                  <a:pt x="39" y="19"/>
                </a:lnTo>
                <a:lnTo>
                  <a:pt x="30" y="30"/>
                </a:lnTo>
                <a:lnTo>
                  <a:pt x="24" y="42"/>
                </a:lnTo>
                <a:lnTo>
                  <a:pt x="16" y="52"/>
                </a:lnTo>
                <a:lnTo>
                  <a:pt x="10" y="60"/>
                </a:lnTo>
                <a:lnTo>
                  <a:pt x="5" y="66"/>
                </a:lnTo>
                <a:lnTo>
                  <a:pt x="1" y="67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5" name="Freeform 229"/>
          <p:cNvSpPr>
            <a:spLocks/>
          </p:cNvSpPr>
          <p:nvPr/>
        </p:nvSpPr>
        <p:spPr bwMode="auto">
          <a:xfrm>
            <a:off x="7089775" y="6280150"/>
            <a:ext cx="55563" cy="139700"/>
          </a:xfrm>
          <a:custGeom>
            <a:avLst/>
            <a:gdLst>
              <a:gd name="T0" fmla="*/ 2147483647 w 70"/>
              <a:gd name="T1" fmla="*/ 2147483647 h 88"/>
              <a:gd name="T2" fmla="*/ 0 w 70"/>
              <a:gd name="T3" fmla="*/ 2147483647 h 88"/>
              <a:gd name="T4" fmla="*/ 2147483647 w 70"/>
              <a:gd name="T5" fmla="*/ 2147483647 h 88"/>
              <a:gd name="T6" fmla="*/ 2147483647 w 70"/>
              <a:gd name="T7" fmla="*/ 2147483647 h 88"/>
              <a:gd name="T8" fmla="*/ 2147483647 w 70"/>
              <a:gd name="T9" fmla="*/ 2147483647 h 88"/>
              <a:gd name="T10" fmla="*/ 2147483647 w 70"/>
              <a:gd name="T11" fmla="*/ 2147483647 h 88"/>
              <a:gd name="T12" fmla="*/ 2147483647 w 70"/>
              <a:gd name="T13" fmla="*/ 2147483647 h 88"/>
              <a:gd name="T14" fmla="*/ 2147483647 w 70"/>
              <a:gd name="T15" fmla="*/ 2147483647 h 88"/>
              <a:gd name="T16" fmla="*/ 2147483647 w 70"/>
              <a:gd name="T17" fmla="*/ 0 h 88"/>
              <a:gd name="T18" fmla="*/ 2147483647 w 70"/>
              <a:gd name="T19" fmla="*/ 2147483647 h 88"/>
              <a:gd name="T20" fmla="*/ 2147483647 w 70"/>
              <a:gd name="T21" fmla="*/ 2147483647 h 88"/>
              <a:gd name="T22" fmla="*/ 2147483647 w 70"/>
              <a:gd name="T23" fmla="*/ 2147483647 h 88"/>
              <a:gd name="T24" fmla="*/ 2147483647 w 70"/>
              <a:gd name="T25" fmla="*/ 2147483647 h 88"/>
              <a:gd name="T26" fmla="*/ 2147483647 w 70"/>
              <a:gd name="T27" fmla="*/ 2147483647 h 88"/>
              <a:gd name="T28" fmla="*/ 2147483647 w 70"/>
              <a:gd name="T29" fmla="*/ 2147483647 h 88"/>
              <a:gd name="T30" fmla="*/ 2147483647 w 70"/>
              <a:gd name="T31" fmla="*/ 2147483647 h 88"/>
              <a:gd name="T32" fmla="*/ 2147483647 w 70"/>
              <a:gd name="T33" fmla="*/ 2147483647 h 8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0"/>
              <a:gd name="T52" fmla="*/ 0 h 88"/>
              <a:gd name="T53" fmla="*/ 70 w 70"/>
              <a:gd name="T54" fmla="*/ 88 h 8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0" h="88">
                <a:moveTo>
                  <a:pt x="2" y="88"/>
                </a:moveTo>
                <a:lnTo>
                  <a:pt x="0" y="83"/>
                </a:lnTo>
                <a:lnTo>
                  <a:pt x="3" y="73"/>
                </a:lnTo>
                <a:lnTo>
                  <a:pt x="10" y="61"/>
                </a:lnTo>
                <a:lnTo>
                  <a:pt x="18" y="47"/>
                </a:lnTo>
                <a:lnTo>
                  <a:pt x="30" y="32"/>
                </a:lnTo>
                <a:lnTo>
                  <a:pt x="43" y="19"/>
                </a:lnTo>
                <a:lnTo>
                  <a:pt x="56" y="7"/>
                </a:lnTo>
                <a:lnTo>
                  <a:pt x="70" y="0"/>
                </a:lnTo>
                <a:lnTo>
                  <a:pt x="65" y="7"/>
                </a:lnTo>
                <a:lnTo>
                  <a:pt x="56" y="19"/>
                </a:lnTo>
                <a:lnTo>
                  <a:pt x="47" y="33"/>
                </a:lnTo>
                <a:lnTo>
                  <a:pt x="36" y="50"/>
                </a:lnTo>
                <a:lnTo>
                  <a:pt x="26" y="64"/>
                </a:lnTo>
                <a:lnTo>
                  <a:pt x="16" y="78"/>
                </a:lnTo>
                <a:lnTo>
                  <a:pt x="7" y="86"/>
                </a:lnTo>
                <a:lnTo>
                  <a:pt x="2" y="88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6" name="Freeform 230"/>
          <p:cNvSpPr>
            <a:spLocks/>
          </p:cNvSpPr>
          <p:nvPr/>
        </p:nvSpPr>
        <p:spPr bwMode="auto">
          <a:xfrm>
            <a:off x="7137400" y="6288088"/>
            <a:ext cx="60325" cy="149225"/>
          </a:xfrm>
          <a:custGeom>
            <a:avLst/>
            <a:gdLst>
              <a:gd name="T0" fmla="*/ 2147483647 w 76"/>
              <a:gd name="T1" fmla="*/ 2147483647 h 94"/>
              <a:gd name="T2" fmla="*/ 0 w 76"/>
              <a:gd name="T3" fmla="*/ 2147483647 h 94"/>
              <a:gd name="T4" fmla="*/ 2147483647 w 76"/>
              <a:gd name="T5" fmla="*/ 2147483647 h 94"/>
              <a:gd name="T6" fmla="*/ 2147483647 w 76"/>
              <a:gd name="T7" fmla="*/ 2147483647 h 94"/>
              <a:gd name="T8" fmla="*/ 2147483647 w 76"/>
              <a:gd name="T9" fmla="*/ 2147483647 h 94"/>
              <a:gd name="T10" fmla="*/ 2147483647 w 76"/>
              <a:gd name="T11" fmla="*/ 2147483647 h 94"/>
              <a:gd name="T12" fmla="*/ 2147483647 w 76"/>
              <a:gd name="T13" fmla="*/ 2147483647 h 94"/>
              <a:gd name="T14" fmla="*/ 2147483647 w 76"/>
              <a:gd name="T15" fmla="*/ 2147483647 h 94"/>
              <a:gd name="T16" fmla="*/ 2147483647 w 76"/>
              <a:gd name="T17" fmla="*/ 0 h 94"/>
              <a:gd name="T18" fmla="*/ 2147483647 w 76"/>
              <a:gd name="T19" fmla="*/ 2147483647 h 94"/>
              <a:gd name="T20" fmla="*/ 2147483647 w 76"/>
              <a:gd name="T21" fmla="*/ 2147483647 h 94"/>
              <a:gd name="T22" fmla="*/ 2147483647 w 76"/>
              <a:gd name="T23" fmla="*/ 2147483647 h 94"/>
              <a:gd name="T24" fmla="*/ 2147483647 w 76"/>
              <a:gd name="T25" fmla="*/ 2147483647 h 94"/>
              <a:gd name="T26" fmla="*/ 2147483647 w 76"/>
              <a:gd name="T27" fmla="*/ 2147483647 h 94"/>
              <a:gd name="T28" fmla="*/ 2147483647 w 76"/>
              <a:gd name="T29" fmla="*/ 2147483647 h 94"/>
              <a:gd name="T30" fmla="*/ 2147483647 w 76"/>
              <a:gd name="T31" fmla="*/ 2147483647 h 94"/>
              <a:gd name="T32" fmla="*/ 2147483647 w 76"/>
              <a:gd name="T33" fmla="*/ 2147483647 h 9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6"/>
              <a:gd name="T52" fmla="*/ 0 h 94"/>
              <a:gd name="T53" fmla="*/ 76 w 76"/>
              <a:gd name="T54" fmla="*/ 94 h 9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6" h="94">
                <a:moveTo>
                  <a:pt x="1" y="94"/>
                </a:moveTo>
                <a:lnTo>
                  <a:pt x="0" y="89"/>
                </a:lnTo>
                <a:lnTo>
                  <a:pt x="4" y="79"/>
                </a:lnTo>
                <a:lnTo>
                  <a:pt x="10" y="64"/>
                </a:lnTo>
                <a:lnTo>
                  <a:pt x="22" y="49"/>
                </a:lnTo>
                <a:lnTo>
                  <a:pt x="34" y="32"/>
                </a:lnTo>
                <a:lnTo>
                  <a:pt x="49" y="18"/>
                </a:lnTo>
                <a:lnTo>
                  <a:pt x="62" y="7"/>
                </a:lnTo>
                <a:lnTo>
                  <a:pt x="76" y="0"/>
                </a:lnTo>
                <a:lnTo>
                  <a:pt x="70" y="8"/>
                </a:lnTo>
                <a:lnTo>
                  <a:pt x="62" y="20"/>
                </a:lnTo>
                <a:lnTo>
                  <a:pt x="52" y="35"/>
                </a:lnTo>
                <a:lnTo>
                  <a:pt x="38" y="52"/>
                </a:lnTo>
                <a:lnTo>
                  <a:pt x="26" y="68"/>
                </a:lnTo>
                <a:lnTo>
                  <a:pt x="16" y="82"/>
                </a:lnTo>
                <a:lnTo>
                  <a:pt x="6" y="91"/>
                </a:lnTo>
                <a:lnTo>
                  <a:pt x="1" y="94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7" name="Freeform 231"/>
          <p:cNvSpPr>
            <a:spLocks/>
          </p:cNvSpPr>
          <p:nvPr/>
        </p:nvSpPr>
        <p:spPr bwMode="auto">
          <a:xfrm>
            <a:off x="7169150" y="6302375"/>
            <a:ext cx="65088" cy="122238"/>
          </a:xfrm>
          <a:custGeom>
            <a:avLst/>
            <a:gdLst>
              <a:gd name="T0" fmla="*/ 0 w 83"/>
              <a:gd name="T1" fmla="*/ 2147483647 h 77"/>
              <a:gd name="T2" fmla="*/ 0 w 83"/>
              <a:gd name="T3" fmla="*/ 2147483647 h 77"/>
              <a:gd name="T4" fmla="*/ 2147483647 w 83"/>
              <a:gd name="T5" fmla="*/ 2147483647 h 77"/>
              <a:gd name="T6" fmla="*/ 2147483647 w 83"/>
              <a:gd name="T7" fmla="*/ 2147483647 h 77"/>
              <a:gd name="T8" fmla="*/ 2147483647 w 83"/>
              <a:gd name="T9" fmla="*/ 2147483647 h 77"/>
              <a:gd name="T10" fmla="*/ 2147483647 w 83"/>
              <a:gd name="T11" fmla="*/ 2147483647 h 77"/>
              <a:gd name="T12" fmla="*/ 2147483647 w 83"/>
              <a:gd name="T13" fmla="*/ 2147483647 h 77"/>
              <a:gd name="T14" fmla="*/ 2147483647 w 83"/>
              <a:gd name="T15" fmla="*/ 2147483647 h 77"/>
              <a:gd name="T16" fmla="*/ 2147483647 w 83"/>
              <a:gd name="T17" fmla="*/ 0 h 77"/>
              <a:gd name="T18" fmla="*/ 2147483647 w 83"/>
              <a:gd name="T19" fmla="*/ 2147483647 h 77"/>
              <a:gd name="T20" fmla="*/ 2147483647 w 83"/>
              <a:gd name="T21" fmla="*/ 2147483647 h 77"/>
              <a:gd name="T22" fmla="*/ 2147483647 w 83"/>
              <a:gd name="T23" fmla="*/ 2147483647 h 77"/>
              <a:gd name="T24" fmla="*/ 2147483647 w 83"/>
              <a:gd name="T25" fmla="*/ 2147483647 h 77"/>
              <a:gd name="T26" fmla="*/ 2147483647 w 83"/>
              <a:gd name="T27" fmla="*/ 2147483647 h 77"/>
              <a:gd name="T28" fmla="*/ 2147483647 w 83"/>
              <a:gd name="T29" fmla="*/ 2147483647 h 77"/>
              <a:gd name="T30" fmla="*/ 2147483647 w 83"/>
              <a:gd name="T31" fmla="*/ 2147483647 h 77"/>
              <a:gd name="T32" fmla="*/ 0 w 83"/>
              <a:gd name="T33" fmla="*/ 2147483647 h 7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3"/>
              <a:gd name="T52" fmla="*/ 0 h 77"/>
              <a:gd name="T53" fmla="*/ 83 w 83"/>
              <a:gd name="T54" fmla="*/ 77 h 7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3" h="77">
                <a:moveTo>
                  <a:pt x="0" y="77"/>
                </a:moveTo>
                <a:lnTo>
                  <a:pt x="0" y="73"/>
                </a:lnTo>
                <a:lnTo>
                  <a:pt x="6" y="64"/>
                </a:lnTo>
                <a:lnTo>
                  <a:pt x="16" y="51"/>
                </a:lnTo>
                <a:lnTo>
                  <a:pt x="30" y="38"/>
                </a:lnTo>
                <a:lnTo>
                  <a:pt x="43" y="24"/>
                </a:lnTo>
                <a:lnTo>
                  <a:pt x="58" y="12"/>
                </a:lnTo>
                <a:lnTo>
                  <a:pt x="73" y="4"/>
                </a:lnTo>
                <a:lnTo>
                  <a:pt x="83" y="0"/>
                </a:lnTo>
                <a:lnTo>
                  <a:pt x="77" y="7"/>
                </a:lnTo>
                <a:lnTo>
                  <a:pt x="66" y="18"/>
                </a:lnTo>
                <a:lnTo>
                  <a:pt x="54" y="32"/>
                </a:lnTo>
                <a:lnTo>
                  <a:pt x="40" y="46"/>
                </a:lnTo>
                <a:lnTo>
                  <a:pt x="28" y="59"/>
                </a:lnTo>
                <a:lnTo>
                  <a:pt x="16" y="70"/>
                </a:lnTo>
                <a:lnTo>
                  <a:pt x="7" y="76"/>
                </a:lnTo>
                <a:lnTo>
                  <a:pt x="0" y="77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8" name="Freeform 232"/>
          <p:cNvSpPr>
            <a:spLocks/>
          </p:cNvSpPr>
          <p:nvPr/>
        </p:nvSpPr>
        <p:spPr bwMode="auto">
          <a:xfrm>
            <a:off x="7204075" y="6318250"/>
            <a:ext cx="55563" cy="101600"/>
          </a:xfrm>
          <a:custGeom>
            <a:avLst/>
            <a:gdLst>
              <a:gd name="T0" fmla="*/ 2147483647 w 70"/>
              <a:gd name="T1" fmla="*/ 2147483647 h 64"/>
              <a:gd name="T2" fmla="*/ 0 w 70"/>
              <a:gd name="T3" fmla="*/ 2147483647 h 64"/>
              <a:gd name="T4" fmla="*/ 2147483647 w 70"/>
              <a:gd name="T5" fmla="*/ 2147483647 h 64"/>
              <a:gd name="T6" fmla="*/ 2147483647 w 70"/>
              <a:gd name="T7" fmla="*/ 2147483647 h 64"/>
              <a:gd name="T8" fmla="*/ 2147483647 w 70"/>
              <a:gd name="T9" fmla="*/ 2147483647 h 64"/>
              <a:gd name="T10" fmla="*/ 2147483647 w 70"/>
              <a:gd name="T11" fmla="*/ 2147483647 h 64"/>
              <a:gd name="T12" fmla="*/ 2147483647 w 70"/>
              <a:gd name="T13" fmla="*/ 2147483647 h 64"/>
              <a:gd name="T14" fmla="*/ 2147483647 w 70"/>
              <a:gd name="T15" fmla="*/ 2147483647 h 64"/>
              <a:gd name="T16" fmla="*/ 2147483647 w 70"/>
              <a:gd name="T17" fmla="*/ 0 h 64"/>
              <a:gd name="T18" fmla="*/ 2147483647 w 70"/>
              <a:gd name="T19" fmla="*/ 2147483647 h 64"/>
              <a:gd name="T20" fmla="*/ 2147483647 w 70"/>
              <a:gd name="T21" fmla="*/ 2147483647 h 64"/>
              <a:gd name="T22" fmla="*/ 2147483647 w 70"/>
              <a:gd name="T23" fmla="*/ 2147483647 h 64"/>
              <a:gd name="T24" fmla="*/ 2147483647 w 70"/>
              <a:gd name="T25" fmla="*/ 2147483647 h 64"/>
              <a:gd name="T26" fmla="*/ 2147483647 w 70"/>
              <a:gd name="T27" fmla="*/ 2147483647 h 64"/>
              <a:gd name="T28" fmla="*/ 2147483647 w 70"/>
              <a:gd name="T29" fmla="*/ 2147483647 h 64"/>
              <a:gd name="T30" fmla="*/ 2147483647 w 70"/>
              <a:gd name="T31" fmla="*/ 2147483647 h 64"/>
              <a:gd name="T32" fmla="*/ 2147483647 w 70"/>
              <a:gd name="T33" fmla="*/ 2147483647 h 6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0"/>
              <a:gd name="T52" fmla="*/ 0 h 64"/>
              <a:gd name="T53" fmla="*/ 70 w 70"/>
              <a:gd name="T54" fmla="*/ 64 h 6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0" h="64">
                <a:moveTo>
                  <a:pt x="1" y="64"/>
                </a:moveTo>
                <a:lnTo>
                  <a:pt x="0" y="60"/>
                </a:lnTo>
                <a:lnTo>
                  <a:pt x="4" y="53"/>
                </a:lnTo>
                <a:lnTo>
                  <a:pt x="9" y="42"/>
                </a:lnTo>
                <a:lnTo>
                  <a:pt x="18" y="32"/>
                </a:lnTo>
                <a:lnTo>
                  <a:pt x="30" y="22"/>
                </a:lnTo>
                <a:lnTo>
                  <a:pt x="42" y="11"/>
                </a:lnTo>
                <a:lnTo>
                  <a:pt x="56" y="4"/>
                </a:lnTo>
                <a:lnTo>
                  <a:pt x="70" y="0"/>
                </a:lnTo>
                <a:lnTo>
                  <a:pt x="64" y="6"/>
                </a:lnTo>
                <a:lnTo>
                  <a:pt x="54" y="15"/>
                </a:lnTo>
                <a:lnTo>
                  <a:pt x="44" y="27"/>
                </a:lnTo>
                <a:lnTo>
                  <a:pt x="33" y="38"/>
                </a:lnTo>
                <a:lnTo>
                  <a:pt x="22" y="49"/>
                </a:lnTo>
                <a:lnTo>
                  <a:pt x="13" y="58"/>
                </a:lnTo>
                <a:lnTo>
                  <a:pt x="5" y="63"/>
                </a:lnTo>
                <a:lnTo>
                  <a:pt x="1" y="64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" name="Freeform 233"/>
          <p:cNvSpPr>
            <a:spLocks/>
          </p:cNvSpPr>
          <p:nvPr/>
        </p:nvSpPr>
        <p:spPr bwMode="auto">
          <a:xfrm>
            <a:off x="7239000" y="6345238"/>
            <a:ext cx="49213" cy="73025"/>
          </a:xfrm>
          <a:custGeom>
            <a:avLst/>
            <a:gdLst>
              <a:gd name="T0" fmla="*/ 0 w 61"/>
              <a:gd name="T1" fmla="*/ 2147483647 h 46"/>
              <a:gd name="T2" fmla="*/ 0 w 61"/>
              <a:gd name="T3" fmla="*/ 2147483647 h 46"/>
              <a:gd name="T4" fmla="*/ 2147483647 w 61"/>
              <a:gd name="T5" fmla="*/ 2147483647 h 46"/>
              <a:gd name="T6" fmla="*/ 2147483647 w 61"/>
              <a:gd name="T7" fmla="*/ 2147483647 h 46"/>
              <a:gd name="T8" fmla="*/ 2147483647 w 61"/>
              <a:gd name="T9" fmla="*/ 2147483647 h 46"/>
              <a:gd name="T10" fmla="*/ 2147483647 w 61"/>
              <a:gd name="T11" fmla="*/ 2147483647 h 46"/>
              <a:gd name="T12" fmla="*/ 2147483647 w 61"/>
              <a:gd name="T13" fmla="*/ 2147483647 h 46"/>
              <a:gd name="T14" fmla="*/ 2147483647 w 61"/>
              <a:gd name="T15" fmla="*/ 2147483647 h 46"/>
              <a:gd name="T16" fmla="*/ 2147483647 w 61"/>
              <a:gd name="T17" fmla="*/ 0 h 46"/>
              <a:gd name="T18" fmla="*/ 2147483647 w 61"/>
              <a:gd name="T19" fmla="*/ 2147483647 h 46"/>
              <a:gd name="T20" fmla="*/ 2147483647 w 61"/>
              <a:gd name="T21" fmla="*/ 2147483647 h 46"/>
              <a:gd name="T22" fmla="*/ 2147483647 w 61"/>
              <a:gd name="T23" fmla="*/ 2147483647 h 46"/>
              <a:gd name="T24" fmla="*/ 2147483647 w 61"/>
              <a:gd name="T25" fmla="*/ 2147483647 h 46"/>
              <a:gd name="T26" fmla="*/ 2147483647 w 61"/>
              <a:gd name="T27" fmla="*/ 2147483647 h 46"/>
              <a:gd name="T28" fmla="*/ 2147483647 w 61"/>
              <a:gd name="T29" fmla="*/ 2147483647 h 46"/>
              <a:gd name="T30" fmla="*/ 2147483647 w 61"/>
              <a:gd name="T31" fmla="*/ 2147483647 h 46"/>
              <a:gd name="T32" fmla="*/ 0 w 61"/>
              <a:gd name="T33" fmla="*/ 2147483647 h 4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1"/>
              <a:gd name="T52" fmla="*/ 0 h 46"/>
              <a:gd name="T53" fmla="*/ 61 w 61"/>
              <a:gd name="T54" fmla="*/ 46 h 4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1" h="46">
                <a:moveTo>
                  <a:pt x="0" y="46"/>
                </a:moveTo>
                <a:lnTo>
                  <a:pt x="0" y="43"/>
                </a:lnTo>
                <a:lnTo>
                  <a:pt x="4" y="37"/>
                </a:lnTo>
                <a:lnTo>
                  <a:pt x="12" y="28"/>
                </a:lnTo>
                <a:lnTo>
                  <a:pt x="22" y="20"/>
                </a:lnTo>
                <a:lnTo>
                  <a:pt x="33" y="13"/>
                </a:lnTo>
                <a:lnTo>
                  <a:pt x="44" y="6"/>
                </a:lnTo>
                <a:lnTo>
                  <a:pt x="55" y="1"/>
                </a:lnTo>
                <a:lnTo>
                  <a:pt x="61" y="0"/>
                </a:lnTo>
                <a:lnTo>
                  <a:pt x="55" y="6"/>
                </a:lnTo>
                <a:lnTo>
                  <a:pt x="47" y="12"/>
                </a:lnTo>
                <a:lnTo>
                  <a:pt x="39" y="19"/>
                </a:lnTo>
                <a:lnTo>
                  <a:pt x="29" y="27"/>
                </a:lnTo>
                <a:lnTo>
                  <a:pt x="21" y="34"/>
                </a:lnTo>
                <a:lnTo>
                  <a:pt x="12" y="41"/>
                </a:lnTo>
                <a:lnTo>
                  <a:pt x="5" y="45"/>
                </a:lnTo>
                <a:lnTo>
                  <a:pt x="0" y="46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0" name="Freeform 234"/>
          <p:cNvSpPr>
            <a:spLocks/>
          </p:cNvSpPr>
          <p:nvPr/>
        </p:nvSpPr>
        <p:spPr bwMode="auto">
          <a:xfrm>
            <a:off x="7272338" y="6362700"/>
            <a:ext cx="31750" cy="49213"/>
          </a:xfrm>
          <a:custGeom>
            <a:avLst/>
            <a:gdLst>
              <a:gd name="T0" fmla="*/ 0 w 40"/>
              <a:gd name="T1" fmla="*/ 2147483647 h 31"/>
              <a:gd name="T2" fmla="*/ 0 w 40"/>
              <a:gd name="T3" fmla="*/ 2147483647 h 31"/>
              <a:gd name="T4" fmla="*/ 2147483647 w 40"/>
              <a:gd name="T5" fmla="*/ 2147483647 h 31"/>
              <a:gd name="T6" fmla="*/ 2147483647 w 40"/>
              <a:gd name="T7" fmla="*/ 2147483647 h 31"/>
              <a:gd name="T8" fmla="*/ 2147483647 w 40"/>
              <a:gd name="T9" fmla="*/ 2147483647 h 31"/>
              <a:gd name="T10" fmla="*/ 2147483647 w 40"/>
              <a:gd name="T11" fmla="*/ 2147483647 h 31"/>
              <a:gd name="T12" fmla="*/ 2147483647 w 40"/>
              <a:gd name="T13" fmla="*/ 2147483647 h 31"/>
              <a:gd name="T14" fmla="*/ 2147483647 w 40"/>
              <a:gd name="T15" fmla="*/ 0 h 31"/>
              <a:gd name="T16" fmla="*/ 2147483647 w 40"/>
              <a:gd name="T17" fmla="*/ 2147483647 h 31"/>
              <a:gd name="T18" fmla="*/ 2147483647 w 40"/>
              <a:gd name="T19" fmla="*/ 2147483647 h 31"/>
              <a:gd name="T20" fmla="*/ 2147483647 w 40"/>
              <a:gd name="T21" fmla="*/ 2147483647 h 31"/>
              <a:gd name="T22" fmla="*/ 2147483647 w 40"/>
              <a:gd name="T23" fmla="*/ 2147483647 h 31"/>
              <a:gd name="T24" fmla="*/ 2147483647 w 40"/>
              <a:gd name="T25" fmla="*/ 2147483647 h 31"/>
              <a:gd name="T26" fmla="*/ 2147483647 w 40"/>
              <a:gd name="T27" fmla="*/ 2147483647 h 31"/>
              <a:gd name="T28" fmla="*/ 2147483647 w 40"/>
              <a:gd name="T29" fmla="*/ 2147483647 h 31"/>
              <a:gd name="T30" fmla="*/ 2147483647 w 40"/>
              <a:gd name="T31" fmla="*/ 2147483647 h 31"/>
              <a:gd name="T32" fmla="*/ 0 w 40"/>
              <a:gd name="T33" fmla="*/ 2147483647 h 3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0"/>
              <a:gd name="T52" fmla="*/ 0 h 31"/>
              <a:gd name="T53" fmla="*/ 40 w 40"/>
              <a:gd name="T54" fmla="*/ 31 h 3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0" h="31">
                <a:moveTo>
                  <a:pt x="0" y="29"/>
                </a:moveTo>
                <a:lnTo>
                  <a:pt x="0" y="26"/>
                </a:lnTo>
                <a:lnTo>
                  <a:pt x="2" y="21"/>
                </a:lnTo>
                <a:lnTo>
                  <a:pt x="7" y="16"/>
                </a:lnTo>
                <a:lnTo>
                  <a:pt x="12" y="10"/>
                </a:lnTo>
                <a:lnTo>
                  <a:pt x="19" y="5"/>
                </a:lnTo>
                <a:lnTo>
                  <a:pt x="27" y="2"/>
                </a:lnTo>
                <a:lnTo>
                  <a:pt x="34" y="0"/>
                </a:lnTo>
                <a:lnTo>
                  <a:pt x="40" y="1"/>
                </a:lnTo>
                <a:lnTo>
                  <a:pt x="32" y="3"/>
                </a:lnTo>
                <a:lnTo>
                  <a:pt x="26" y="7"/>
                </a:lnTo>
                <a:lnTo>
                  <a:pt x="20" y="13"/>
                </a:lnTo>
                <a:lnTo>
                  <a:pt x="15" y="19"/>
                </a:lnTo>
                <a:lnTo>
                  <a:pt x="10" y="26"/>
                </a:lnTo>
                <a:lnTo>
                  <a:pt x="7" y="30"/>
                </a:lnTo>
                <a:lnTo>
                  <a:pt x="3" y="31"/>
                </a:lnTo>
                <a:lnTo>
                  <a:pt x="0" y="29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1" name="Freeform 235"/>
          <p:cNvSpPr>
            <a:spLocks/>
          </p:cNvSpPr>
          <p:nvPr/>
        </p:nvSpPr>
        <p:spPr bwMode="auto">
          <a:xfrm>
            <a:off x="7004050" y="6318250"/>
            <a:ext cx="36513" cy="61913"/>
          </a:xfrm>
          <a:custGeom>
            <a:avLst/>
            <a:gdLst>
              <a:gd name="T0" fmla="*/ 2147483647 w 47"/>
              <a:gd name="T1" fmla="*/ 0 h 39"/>
              <a:gd name="T2" fmla="*/ 2147483647 w 47"/>
              <a:gd name="T3" fmla="*/ 2147483647 h 39"/>
              <a:gd name="T4" fmla="*/ 2147483647 w 47"/>
              <a:gd name="T5" fmla="*/ 2147483647 h 39"/>
              <a:gd name="T6" fmla="*/ 2147483647 w 47"/>
              <a:gd name="T7" fmla="*/ 2147483647 h 39"/>
              <a:gd name="T8" fmla="*/ 2147483647 w 47"/>
              <a:gd name="T9" fmla="*/ 2147483647 h 39"/>
              <a:gd name="T10" fmla="*/ 2147483647 w 47"/>
              <a:gd name="T11" fmla="*/ 2147483647 h 39"/>
              <a:gd name="T12" fmla="*/ 2147483647 w 47"/>
              <a:gd name="T13" fmla="*/ 2147483647 h 39"/>
              <a:gd name="T14" fmla="*/ 2147483647 w 47"/>
              <a:gd name="T15" fmla="*/ 2147483647 h 39"/>
              <a:gd name="T16" fmla="*/ 2147483647 w 47"/>
              <a:gd name="T17" fmla="*/ 2147483647 h 39"/>
              <a:gd name="T18" fmla="*/ 0 w 47"/>
              <a:gd name="T19" fmla="*/ 2147483647 h 39"/>
              <a:gd name="T20" fmla="*/ 2147483647 w 47"/>
              <a:gd name="T21" fmla="*/ 2147483647 h 39"/>
              <a:gd name="T22" fmla="*/ 2147483647 w 47"/>
              <a:gd name="T23" fmla="*/ 2147483647 h 39"/>
              <a:gd name="T24" fmla="*/ 2147483647 w 47"/>
              <a:gd name="T25" fmla="*/ 2147483647 h 39"/>
              <a:gd name="T26" fmla="*/ 2147483647 w 47"/>
              <a:gd name="T27" fmla="*/ 2147483647 h 39"/>
              <a:gd name="T28" fmla="*/ 2147483647 w 47"/>
              <a:gd name="T29" fmla="*/ 2147483647 h 39"/>
              <a:gd name="T30" fmla="*/ 2147483647 w 47"/>
              <a:gd name="T31" fmla="*/ 2147483647 h 39"/>
              <a:gd name="T32" fmla="*/ 2147483647 w 47"/>
              <a:gd name="T33" fmla="*/ 0 h 3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7"/>
              <a:gd name="T52" fmla="*/ 0 h 39"/>
              <a:gd name="T53" fmla="*/ 47 w 47"/>
              <a:gd name="T54" fmla="*/ 39 h 3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7" h="39">
                <a:moveTo>
                  <a:pt x="47" y="0"/>
                </a:moveTo>
                <a:lnTo>
                  <a:pt x="44" y="3"/>
                </a:lnTo>
                <a:lnTo>
                  <a:pt x="39" y="9"/>
                </a:lnTo>
                <a:lnTo>
                  <a:pt x="33" y="16"/>
                </a:lnTo>
                <a:lnTo>
                  <a:pt x="27" y="24"/>
                </a:lnTo>
                <a:lnTo>
                  <a:pt x="20" y="31"/>
                </a:lnTo>
                <a:lnTo>
                  <a:pt x="13" y="36"/>
                </a:lnTo>
                <a:lnTo>
                  <a:pt x="7" y="39"/>
                </a:lnTo>
                <a:lnTo>
                  <a:pt x="1" y="38"/>
                </a:lnTo>
                <a:lnTo>
                  <a:pt x="0" y="34"/>
                </a:lnTo>
                <a:lnTo>
                  <a:pt x="2" y="29"/>
                </a:lnTo>
                <a:lnTo>
                  <a:pt x="8" y="24"/>
                </a:lnTo>
                <a:lnTo>
                  <a:pt x="16" y="17"/>
                </a:lnTo>
                <a:lnTo>
                  <a:pt x="25" y="12"/>
                </a:lnTo>
                <a:lnTo>
                  <a:pt x="35" y="7"/>
                </a:lnTo>
                <a:lnTo>
                  <a:pt x="41" y="3"/>
                </a:lnTo>
                <a:lnTo>
                  <a:pt x="47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2" name="Freeform 236"/>
          <p:cNvSpPr>
            <a:spLocks/>
          </p:cNvSpPr>
          <p:nvPr/>
        </p:nvSpPr>
        <p:spPr bwMode="auto">
          <a:xfrm>
            <a:off x="6999288" y="6283325"/>
            <a:ext cx="42862" cy="31750"/>
          </a:xfrm>
          <a:custGeom>
            <a:avLst/>
            <a:gdLst>
              <a:gd name="T0" fmla="*/ 2147483647 w 55"/>
              <a:gd name="T1" fmla="*/ 2147483647 h 20"/>
              <a:gd name="T2" fmla="*/ 2147483647 w 55"/>
              <a:gd name="T3" fmla="*/ 2147483647 h 20"/>
              <a:gd name="T4" fmla="*/ 2147483647 w 55"/>
              <a:gd name="T5" fmla="*/ 2147483647 h 20"/>
              <a:gd name="T6" fmla="*/ 2147483647 w 55"/>
              <a:gd name="T7" fmla="*/ 2147483647 h 20"/>
              <a:gd name="T8" fmla="*/ 2147483647 w 55"/>
              <a:gd name="T9" fmla="*/ 2147483647 h 20"/>
              <a:gd name="T10" fmla="*/ 2147483647 w 55"/>
              <a:gd name="T11" fmla="*/ 2147483647 h 20"/>
              <a:gd name="T12" fmla="*/ 2147483647 w 55"/>
              <a:gd name="T13" fmla="*/ 2147483647 h 20"/>
              <a:gd name="T14" fmla="*/ 2147483647 w 55"/>
              <a:gd name="T15" fmla="*/ 0 h 20"/>
              <a:gd name="T16" fmla="*/ 0 w 55"/>
              <a:gd name="T17" fmla="*/ 2147483647 h 20"/>
              <a:gd name="T18" fmla="*/ 0 w 55"/>
              <a:gd name="T19" fmla="*/ 2147483647 h 20"/>
              <a:gd name="T20" fmla="*/ 2147483647 w 55"/>
              <a:gd name="T21" fmla="*/ 2147483647 h 20"/>
              <a:gd name="T22" fmla="*/ 2147483647 w 55"/>
              <a:gd name="T23" fmla="*/ 2147483647 h 20"/>
              <a:gd name="T24" fmla="*/ 2147483647 w 55"/>
              <a:gd name="T25" fmla="*/ 2147483647 h 20"/>
              <a:gd name="T26" fmla="*/ 2147483647 w 55"/>
              <a:gd name="T27" fmla="*/ 2147483647 h 20"/>
              <a:gd name="T28" fmla="*/ 2147483647 w 55"/>
              <a:gd name="T29" fmla="*/ 2147483647 h 20"/>
              <a:gd name="T30" fmla="*/ 2147483647 w 55"/>
              <a:gd name="T31" fmla="*/ 2147483647 h 20"/>
              <a:gd name="T32" fmla="*/ 2147483647 w 55"/>
              <a:gd name="T33" fmla="*/ 2147483647 h 2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5"/>
              <a:gd name="T52" fmla="*/ 0 h 20"/>
              <a:gd name="T53" fmla="*/ 55 w 55"/>
              <a:gd name="T54" fmla="*/ 20 h 2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5" h="20">
                <a:moveTo>
                  <a:pt x="55" y="20"/>
                </a:moveTo>
                <a:lnTo>
                  <a:pt x="51" y="19"/>
                </a:lnTo>
                <a:lnTo>
                  <a:pt x="46" y="16"/>
                </a:lnTo>
                <a:lnTo>
                  <a:pt x="38" y="12"/>
                </a:lnTo>
                <a:lnTo>
                  <a:pt x="28" y="8"/>
                </a:lnTo>
                <a:lnTo>
                  <a:pt x="20" y="4"/>
                </a:lnTo>
                <a:lnTo>
                  <a:pt x="11" y="1"/>
                </a:lnTo>
                <a:lnTo>
                  <a:pt x="4" y="0"/>
                </a:lnTo>
                <a:lnTo>
                  <a:pt x="0" y="2"/>
                </a:lnTo>
                <a:lnTo>
                  <a:pt x="0" y="5"/>
                </a:lnTo>
                <a:lnTo>
                  <a:pt x="4" y="9"/>
                </a:lnTo>
                <a:lnTo>
                  <a:pt x="11" y="12"/>
                </a:lnTo>
                <a:lnTo>
                  <a:pt x="20" y="14"/>
                </a:lnTo>
                <a:lnTo>
                  <a:pt x="31" y="16"/>
                </a:lnTo>
                <a:lnTo>
                  <a:pt x="40" y="18"/>
                </a:lnTo>
                <a:lnTo>
                  <a:pt x="48" y="19"/>
                </a:lnTo>
                <a:lnTo>
                  <a:pt x="55" y="2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3" name="Freeform 237"/>
          <p:cNvSpPr>
            <a:spLocks/>
          </p:cNvSpPr>
          <p:nvPr/>
        </p:nvSpPr>
        <p:spPr bwMode="auto">
          <a:xfrm>
            <a:off x="6985000" y="6321425"/>
            <a:ext cx="49213" cy="17463"/>
          </a:xfrm>
          <a:custGeom>
            <a:avLst/>
            <a:gdLst>
              <a:gd name="T0" fmla="*/ 2147483647 w 61"/>
              <a:gd name="T1" fmla="*/ 0 h 11"/>
              <a:gd name="T2" fmla="*/ 2147483647 w 61"/>
              <a:gd name="T3" fmla="*/ 0 h 11"/>
              <a:gd name="T4" fmla="*/ 2147483647 w 61"/>
              <a:gd name="T5" fmla="*/ 0 h 11"/>
              <a:gd name="T6" fmla="*/ 2147483647 w 61"/>
              <a:gd name="T7" fmla="*/ 0 h 11"/>
              <a:gd name="T8" fmla="*/ 2147483647 w 61"/>
              <a:gd name="T9" fmla="*/ 0 h 11"/>
              <a:gd name="T10" fmla="*/ 2147483647 w 61"/>
              <a:gd name="T11" fmla="*/ 2147483647 h 11"/>
              <a:gd name="T12" fmla="*/ 2147483647 w 61"/>
              <a:gd name="T13" fmla="*/ 2147483647 h 11"/>
              <a:gd name="T14" fmla="*/ 2147483647 w 61"/>
              <a:gd name="T15" fmla="*/ 2147483647 h 11"/>
              <a:gd name="T16" fmla="*/ 0 w 61"/>
              <a:gd name="T17" fmla="*/ 2147483647 h 11"/>
              <a:gd name="T18" fmla="*/ 2147483647 w 61"/>
              <a:gd name="T19" fmla="*/ 2147483647 h 11"/>
              <a:gd name="T20" fmla="*/ 2147483647 w 61"/>
              <a:gd name="T21" fmla="*/ 2147483647 h 11"/>
              <a:gd name="T22" fmla="*/ 2147483647 w 61"/>
              <a:gd name="T23" fmla="*/ 2147483647 h 11"/>
              <a:gd name="T24" fmla="*/ 2147483647 w 61"/>
              <a:gd name="T25" fmla="*/ 2147483647 h 11"/>
              <a:gd name="T26" fmla="*/ 2147483647 w 61"/>
              <a:gd name="T27" fmla="*/ 2147483647 h 11"/>
              <a:gd name="T28" fmla="*/ 2147483647 w 61"/>
              <a:gd name="T29" fmla="*/ 2147483647 h 11"/>
              <a:gd name="T30" fmla="*/ 2147483647 w 61"/>
              <a:gd name="T31" fmla="*/ 2147483647 h 11"/>
              <a:gd name="T32" fmla="*/ 2147483647 w 61"/>
              <a:gd name="T33" fmla="*/ 0 h 1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1"/>
              <a:gd name="T52" fmla="*/ 0 h 11"/>
              <a:gd name="T53" fmla="*/ 61 w 61"/>
              <a:gd name="T54" fmla="*/ 11 h 1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1" h="11">
                <a:moveTo>
                  <a:pt x="61" y="0"/>
                </a:moveTo>
                <a:lnTo>
                  <a:pt x="57" y="0"/>
                </a:lnTo>
                <a:lnTo>
                  <a:pt x="49" y="0"/>
                </a:lnTo>
                <a:lnTo>
                  <a:pt x="39" y="0"/>
                </a:lnTo>
                <a:lnTo>
                  <a:pt x="28" y="0"/>
                </a:lnTo>
                <a:lnTo>
                  <a:pt x="17" y="1"/>
                </a:lnTo>
                <a:lnTo>
                  <a:pt x="8" y="2"/>
                </a:lnTo>
                <a:lnTo>
                  <a:pt x="2" y="4"/>
                </a:lnTo>
                <a:lnTo>
                  <a:pt x="0" y="7"/>
                </a:lnTo>
                <a:lnTo>
                  <a:pt x="2" y="10"/>
                </a:lnTo>
                <a:lnTo>
                  <a:pt x="8" y="11"/>
                </a:lnTo>
                <a:lnTo>
                  <a:pt x="16" y="10"/>
                </a:lnTo>
                <a:lnTo>
                  <a:pt x="26" y="9"/>
                </a:lnTo>
                <a:lnTo>
                  <a:pt x="36" y="6"/>
                </a:lnTo>
                <a:lnTo>
                  <a:pt x="47" y="4"/>
                </a:lnTo>
                <a:lnTo>
                  <a:pt x="55" y="2"/>
                </a:lnTo>
                <a:lnTo>
                  <a:pt x="61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4" name="Freeform 238"/>
          <p:cNvSpPr>
            <a:spLocks/>
          </p:cNvSpPr>
          <p:nvPr/>
        </p:nvSpPr>
        <p:spPr bwMode="auto">
          <a:xfrm>
            <a:off x="7011988" y="6248400"/>
            <a:ext cx="44450" cy="57150"/>
          </a:xfrm>
          <a:custGeom>
            <a:avLst/>
            <a:gdLst>
              <a:gd name="T0" fmla="*/ 2147483647 w 56"/>
              <a:gd name="T1" fmla="*/ 2147483647 h 36"/>
              <a:gd name="T2" fmla="*/ 2147483647 w 56"/>
              <a:gd name="T3" fmla="*/ 2147483647 h 36"/>
              <a:gd name="T4" fmla="*/ 2147483647 w 56"/>
              <a:gd name="T5" fmla="*/ 2147483647 h 36"/>
              <a:gd name="T6" fmla="*/ 2147483647 w 56"/>
              <a:gd name="T7" fmla="*/ 2147483647 h 36"/>
              <a:gd name="T8" fmla="*/ 2147483647 w 56"/>
              <a:gd name="T9" fmla="*/ 2147483647 h 36"/>
              <a:gd name="T10" fmla="*/ 2147483647 w 56"/>
              <a:gd name="T11" fmla="*/ 2147483647 h 36"/>
              <a:gd name="T12" fmla="*/ 2147483647 w 56"/>
              <a:gd name="T13" fmla="*/ 2147483647 h 36"/>
              <a:gd name="T14" fmla="*/ 0 w 56"/>
              <a:gd name="T15" fmla="*/ 2147483647 h 36"/>
              <a:gd name="T16" fmla="*/ 2147483647 w 56"/>
              <a:gd name="T17" fmla="*/ 2147483647 h 36"/>
              <a:gd name="T18" fmla="*/ 2147483647 w 56"/>
              <a:gd name="T19" fmla="*/ 0 h 36"/>
              <a:gd name="T20" fmla="*/ 2147483647 w 56"/>
              <a:gd name="T21" fmla="*/ 2147483647 h 36"/>
              <a:gd name="T22" fmla="*/ 2147483647 w 56"/>
              <a:gd name="T23" fmla="*/ 2147483647 h 36"/>
              <a:gd name="T24" fmla="*/ 2147483647 w 56"/>
              <a:gd name="T25" fmla="*/ 2147483647 h 36"/>
              <a:gd name="T26" fmla="*/ 2147483647 w 56"/>
              <a:gd name="T27" fmla="*/ 2147483647 h 36"/>
              <a:gd name="T28" fmla="*/ 2147483647 w 56"/>
              <a:gd name="T29" fmla="*/ 2147483647 h 36"/>
              <a:gd name="T30" fmla="*/ 2147483647 w 56"/>
              <a:gd name="T31" fmla="*/ 2147483647 h 36"/>
              <a:gd name="T32" fmla="*/ 2147483647 w 56"/>
              <a:gd name="T33" fmla="*/ 2147483647 h 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6"/>
              <a:gd name="T52" fmla="*/ 0 h 36"/>
              <a:gd name="T53" fmla="*/ 56 w 56"/>
              <a:gd name="T54" fmla="*/ 36 h 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6" h="36">
                <a:moveTo>
                  <a:pt x="56" y="36"/>
                </a:moveTo>
                <a:lnTo>
                  <a:pt x="49" y="33"/>
                </a:lnTo>
                <a:lnTo>
                  <a:pt x="40" y="27"/>
                </a:lnTo>
                <a:lnTo>
                  <a:pt x="29" y="22"/>
                </a:lnTo>
                <a:lnTo>
                  <a:pt x="18" y="17"/>
                </a:lnTo>
                <a:lnTo>
                  <a:pt x="10" y="12"/>
                </a:lnTo>
                <a:lnTo>
                  <a:pt x="4" y="7"/>
                </a:lnTo>
                <a:lnTo>
                  <a:pt x="0" y="4"/>
                </a:lnTo>
                <a:lnTo>
                  <a:pt x="1" y="1"/>
                </a:lnTo>
                <a:lnTo>
                  <a:pt x="6" y="0"/>
                </a:lnTo>
                <a:lnTo>
                  <a:pt x="13" y="3"/>
                </a:lnTo>
                <a:lnTo>
                  <a:pt x="20" y="8"/>
                </a:lnTo>
                <a:lnTo>
                  <a:pt x="29" y="13"/>
                </a:lnTo>
                <a:lnTo>
                  <a:pt x="37" y="20"/>
                </a:lnTo>
                <a:lnTo>
                  <a:pt x="45" y="26"/>
                </a:lnTo>
                <a:lnTo>
                  <a:pt x="52" y="33"/>
                </a:lnTo>
                <a:lnTo>
                  <a:pt x="56" y="36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5" name="Freeform 239"/>
          <p:cNvSpPr>
            <a:spLocks/>
          </p:cNvSpPr>
          <p:nvPr/>
        </p:nvSpPr>
        <p:spPr bwMode="auto">
          <a:xfrm>
            <a:off x="7281863" y="6254750"/>
            <a:ext cx="12700" cy="96838"/>
          </a:xfrm>
          <a:custGeom>
            <a:avLst/>
            <a:gdLst>
              <a:gd name="T0" fmla="*/ 2147483647 w 16"/>
              <a:gd name="T1" fmla="*/ 2147483647 h 61"/>
              <a:gd name="T2" fmla="*/ 0 w 16"/>
              <a:gd name="T3" fmla="*/ 2147483647 h 61"/>
              <a:gd name="T4" fmla="*/ 0 w 16"/>
              <a:gd name="T5" fmla="*/ 2147483647 h 61"/>
              <a:gd name="T6" fmla="*/ 2147483647 w 16"/>
              <a:gd name="T7" fmla="*/ 2147483647 h 61"/>
              <a:gd name="T8" fmla="*/ 2147483647 w 16"/>
              <a:gd name="T9" fmla="*/ 0 h 61"/>
              <a:gd name="T10" fmla="*/ 2147483647 w 16"/>
              <a:gd name="T11" fmla="*/ 2147483647 h 61"/>
              <a:gd name="T12" fmla="*/ 2147483647 w 16"/>
              <a:gd name="T13" fmla="*/ 2147483647 h 61"/>
              <a:gd name="T14" fmla="*/ 2147483647 w 16"/>
              <a:gd name="T15" fmla="*/ 2147483647 h 61"/>
              <a:gd name="T16" fmla="*/ 2147483647 w 16"/>
              <a:gd name="T17" fmla="*/ 2147483647 h 6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6"/>
              <a:gd name="T28" fmla="*/ 0 h 61"/>
              <a:gd name="T29" fmla="*/ 16 w 16"/>
              <a:gd name="T30" fmla="*/ 61 h 6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6" h="61">
                <a:moveTo>
                  <a:pt x="2" y="61"/>
                </a:moveTo>
                <a:lnTo>
                  <a:pt x="0" y="45"/>
                </a:lnTo>
                <a:lnTo>
                  <a:pt x="0" y="26"/>
                </a:lnTo>
                <a:lnTo>
                  <a:pt x="2" y="8"/>
                </a:lnTo>
                <a:lnTo>
                  <a:pt x="10" y="0"/>
                </a:lnTo>
                <a:lnTo>
                  <a:pt x="16" y="7"/>
                </a:lnTo>
                <a:lnTo>
                  <a:pt x="13" y="23"/>
                </a:lnTo>
                <a:lnTo>
                  <a:pt x="6" y="44"/>
                </a:lnTo>
                <a:lnTo>
                  <a:pt x="2" y="6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6" name="Freeform 240"/>
          <p:cNvSpPr>
            <a:spLocks/>
          </p:cNvSpPr>
          <p:nvPr/>
        </p:nvSpPr>
        <p:spPr bwMode="auto">
          <a:xfrm>
            <a:off x="7297738" y="6270625"/>
            <a:ext cx="22225" cy="93663"/>
          </a:xfrm>
          <a:custGeom>
            <a:avLst/>
            <a:gdLst>
              <a:gd name="T0" fmla="*/ 0 w 26"/>
              <a:gd name="T1" fmla="*/ 2147483647 h 59"/>
              <a:gd name="T2" fmla="*/ 2147483647 w 26"/>
              <a:gd name="T3" fmla="*/ 2147483647 h 59"/>
              <a:gd name="T4" fmla="*/ 2147483647 w 26"/>
              <a:gd name="T5" fmla="*/ 2147483647 h 59"/>
              <a:gd name="T6" fmla="*/ 2147483647 w 26"/>
              <a:gd name="T7" fmla="*/ 2147483647 h 59"/>
              <a:gd name="T8" fmla="*/ 2147483647 w 26"/>
              <a:gd name="T9" fmla="*/ 0 h 59"/>
              <a:gd name="T10" fmla="*/ 2147483647 w 26"/>
              <a:gd name="T11" fmla="*/ 2147483647 h 59"/>
              <a:gd name="T12" fmla="*/ 2147483647 w 26"/>
              <a:gd name="T13" fmla="*/ 2147483647 h 59"/>
              <a:gd name="T14" fmla="*/ 2147483647 w 26"/>
              <a:gd name="T15" fmla="*/ 2147483647 h 59"/>
              <a:gd name="T16" fmla="*/ 0 w 26"/>
              <a:gd name="T17" fmla="*/ 2147483647 h 5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6"/>
              <a:gd name="T28" fmla="*/ 0 h 59"/>
              <a:gd name="T29" fmla="*/ 26 w 26"/>
              <a:gd name="T30" fmla="*/ 59 h 5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6" h="59">
                <a:moveTo>
                  <a:pt x="0" y="59"/>
                </a:moveTo>
                <a:lnTo>
                  <a:pt x="1" y="45"/>
                </a:lnTo>
                <a:lnTo>
                  <a:pt x="5" y="26"/>
                </a:lnTo>
                <a:lnTo>
                  <a:pt x="13" y="8"/>
                </a:lnTo>
                <a:lnTo>
                  <a:pt x="22" y="0"/>
                </a:lnTo>
                <a:lnTo>
                  <a:pt x="26" y="7"/>
                </a:lnTo>
                <a:lnTo>
                  <a:pt x="20" y="26"/>
                </a:lnTo>
                <a:lnTo>
                  <a:pt x="8" y="46"/>
                </a:lnTo>
                <a:lnTo>
                  <a:pt x="0" y="59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7" name="Freeform 241"/>
          <p:cNvSpPr>
            <a:spLocks/>
          </p:cNvSpPr>
          <p:nvPr/>
        </p:nvSpPr>
        <p:spPr bwMode="auto">
          <a:xfrm>
            <a:off x="7250113" y="6229350"/>
            <a:ext cx="12700" cy="90488"/>
          </a:xfrm>
          <a:custGeom>
            <a:avLst/>
            <a:gdLst>
              <a:gd name="T0" fmla="*/ 2147483647 w 16"/>
              <a:gd name="T1" fmla="*/ 2147483647 h 57"/>
              <a:gd name="T2" fmla="*/ 2147483647 w 16"/>
              <a:gd name="T3" fmla="*/ 2147483647 h 57"/>
              <a:gd name="T4" fmla="*/ 0 w 16"/>
              <a:gd name="T5" fmla="*/ 2147483647 h 57"/>
              <a:gd name="T6" fmla="*/ 2147483647 w 16"/>
              <a:gd name="T7" fmla="*/ 2147483647 h 57"/>
              <a:gd name="T8" fmla="*/ 2147483647 w 16"/>
              <a:gd name="T9" fmla="*/ 0 h 57"/>
              <a:gd name="T10" fmla="*/ 2147483647 w 16"/>
              <a:gd name="T11" fmla="*/ 2147483647 h 57"/>
              <a:gd name="T12" fmla="*/ 2147483647 w 16"/>
              <a:gd name="T13" fmla="*/ 2147483647 h 57"/>
              <a:gd name="T14" fmla="*/ 2147483647 w 16"/>
              <a:gd name="T15" fmla="*/ 2147483647 h 57"/>
              <a:gd name="T16" fmla="*/ 2147483647 w 16"/>
              <a:gd name="T17" fmla="*/ 2147483647 h 5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6"/>
              <a:gd name="T28" fmla="*/ 0 h 57"/>
              <a:gd name="T29" fmla="*/ 16 w 16"/>
              <a:gd name="T30" fmla="*/ 57 h 5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6" h="57">
                <a:moveTo>
                  <a:pt x="10" y="57"/>
                </a:moveTo>
                <a:lnTo>
                  <a:pt x="3" y="49"/>
                </a:lnTo>
                <a:lnTo>
                  <a:pt x="0" y="30"/>
                </a:lnTo>
                <a:lnTo>
                  <a:pt x="2" y="12"/>
                </a:lnTo>
                <a:lnTo>
                  <a:pt x="10" y="0"/>
                </a:lnTo>
                <a:lnTo>
                  <a:pt x="16" y="4"/>
                </a:lnTo>
                <a:lnTo>
                  <a:pt x="15" y="21"/>
                </a:lnTo>
                <a:lnTo>
                  <a:pt x="11" y="40"/>
                </a:lnTo>
                <a:lnTo>
                  <a:pt x="10" y="57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8" name="Freeform 242"/>
          <p:cNvSpPr>
            <a:spLocks/>
          </p:cNvSpPr>
          <p:nvPr/>
        </p:nvSpPr>
        <p:spPr bwMode="auto">
          <a:xfrm>
            <a:off x="7213600" y="6203950"/>
            <a:ext cx="20638" cy="106363"/>
          </a:xfrm>
          <a:custGeom>
            <a:avLst/>
            <a:gdLst>
              <a:gd name="T0" fmla="*/ 2147483647 w 25"/>
              <a:gd name="T1" fmla="*/ 2147483647 h 67"/>
              <a:gd name="T2" fmla="*/ 2147483647 w 25"/>
              <a:gd name="T3" fmla="*/ 2147483647 h 67"/>
              <a:gd name="T4" fmla="*/ 2147483647 w 25"/>
              <a:gd name="T5" fmla="*/ 2147483647 h 67"/>
              <a:gd name="T6" fmla="*/ 0 w 25"/>
              <a:gd name="T7" fmla="*/ 2147483647 h 67"/>
              <a:gd name="T8" fmla="*/ 2147483647 w 25"/>
              <a:gd name="T9" fmla="*/ 0 h 67"/>
              <a:gd name="T10" fmla="*/ 2147483647 w 25"/>
              <a:gd name="T11" fmla="*/ 2147483647 h 67"/>
              <a:gd name="T12" fmla="*/ 2147483647 w 25"/>
              <a:gd name="T13" fmla="*/ 2147483647 h 67"/>
              <a:gd name="T14" fmla="*/ 2147483647 w 25"/>
              <a:gd name="T15" fmla="*/ 2147483647 h 67"/>
              <a:gd name="T16" fmla="*/ 2147483647 w 25"/>
              <a:gd name="T17" fmla="*/ 2147483647 h 6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5"/>
              <a:gd name="T28" fmla="*/ 0 h 67"/>
              <a:gd name="T29" fmla="*/ 25 w 25"/>
              <a:gd name="T30" fmla="*/ 67 h 6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5" h="67">
                <a:moveTo>
                  <a:pt x="25" y="67"/>
                </a:moveTo>
                <a:lnTo>
                  <a:pt x="15" y="50"/>
                </a:lnTo>
                <a:lnTo>
                  <a:pt x="4" y="29"/>
                </a:lnTo>
                <a:lnTo>
                  <a:pt x="0" y="9"/>
                </a:lnTo>
                <a:lnTo>
                  <a:pt x="5" y="0"/>
                </a:lnTo>
                <a:lnTo>
                  <a:pt x="16" y="7"/>
                </a:lnTo>
                <a:lnTo>
                  <a:pt x="20" y="27"/>
                </a:lnTo>
                <a:lnTo>
                  <a:pt x="23" y="50"/>
                </a:lnTo>
                <a:lnTo>
                  <a:pt x="25" y="67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" name="Freeform 243"/>
          <p:cNvSpPr>
            <a:spLocks/>
          </p:cNvSpPr>
          <p:nvPr/>
        </p:nvSpPr>
        <p:spPr bwMode="auto">
          <a:xfrm>
            <a:off x="7180263" y="6176963"/>
            <a:ext cx="23812" cy="114300"/>
          </a:xfrm>
          <a:custGeom>
            <a:avLst/>
            <a:gdLst>
              <a:gd name="T0" fmla="*/ 2147483647 w 30"/>
              <a:gd name="T1" fmla="*/ 2147483647 h 72"/>
              <a:gd name="T2" fmla="*/ 2147483647 w 30"/>
              <a:gd name="T3" fmla="*/ 2147483647 h 72"/>
              <a:gd name="T4" fmla="*/ 2147483647 w 30"/>
              <a:gd name="T5" fmla="*/ 2147483647 h 72"/>
              <a:gd name="T6" fmla="*/ 2147483647 w 30"/>
              <a:gd name="T7" fmla="*/ 2147483647 h 72"/>
              <a:gd name="T8" fmla="*/ 2147483647 w 30"/>
              <a:gd name="T9" fmla="*/ 2147483647 h 72"/>
              <a:gd name="T10" fmla="*/ 2147483647 w 30"/>
              <a:gd name="T11" fmla="*/ 2147483647 h 72"/>
              <a:gd name="T12" fmla="*/ 0 w 30"/>
              <a:gd name="T13" fmla="*/ 2147483647 h 72"/>
              <a:gd name="T14" fmla="*/ 0 w 30"/>
              <a:gd name="T15" fmla="*/ 2147483647 h 72"/>
              <a:gd name="T16" fmla="*/ 2147483647 w 30"/>
              <a:gd name="T17" fmla="*/ 0 h 72"/>
              <a:gd name="T18" fmla="*/ 2147483647 w 30"/>
              <a:gd name="T19" fmla="*/ 2147483647 h 72"/>
              <a:gd name="T20" fmla="*/ 2147483647 w 30"/>
              <a:gd name="T21" fmla="*/ 2147483647 h 72"/>
              <a:gd name="T22" fmla="*/ 2147483647 w 30"/>
              <a:gd name="T23" fmla="*/ 2147483647 h 72"/>
              <a:gd name="T24" fmla="*/ 2147483647 w 30"/>
              <a:gd name="T25" fmla="*/ 2147483647 h 7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0"/>
              <a:gd name="T40" fmla="*/ 0 h 72"/>
              <a:gd name="T41" fmla="*/ 30 w 30"/>
              <a:gd name="T42" fmla="*/ 72 h 7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0" h="72">
                <a:moveTo>
                  <a:pt x="30" y="72"/>
                </a:moveTo>
                <a:lnTo>
                  <a:pt x="25" y="65"/>
                </a:lnTo>
                <a:lnTo>
                  <a:pt x="19" y="56"/>
                </a:lnTo>
                <a:lnTo>
                  <a:pt x="13" y="44"/>
                </a:lnTo>
                <a:lnTo>
                  <a:pt x="7" y="31"/>
                </a:lnTo>
                <a:lnTo>
                  <a:pt x="3" y="19"/>
                </a:lnTo>
                <a:lnTo>
                  <a:pt x="0" y="9"/>
                </a:lnTo>
                <a:lnTo>
                  <a:pt x="0" y="2"/>
                </a:lnTo>
                <a:lnTo>
                  <a:pt x="5" y="0"/>
                </a:lnTo>
                <a:lnTo>
                  <a:pt x="16" y="12"/>
                </a:lnTo>
                <a:lnTo>
                  <a:pt x="21" y="34"/>
                </a:lnTo>
                <a:lnTo>
                  <a:pt x="25" y="58"/>
                </a:lnTo>
                <a:lnTo>
                  <a:pt x="30" y="7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70" name="Freeform 244"/>
          <p:cNvSpPr>
            <a:spLocks/>
          </p:cNvSpPr>
          <p:nvPr/>
        </p:nvSpPr>
        <p:spPr bwMode="auto">
          <a:xfrm>
            <a:off x="7105650" y="6169025"/>
            <a:ext cx="41275" cy="122238"/>
          </a:xfrm>
          <a:custGeom>
            <a:avLst/>
            <a:gdLst>
              <a:gd name="T0" fmla="*/ 2147483647 w 51"/>
              <a:gd name="T1" fmla="*/ 2147483647 h 77"/>
              <a:gd name="T2" fmla="*/ 2147483647 w 51"/>
              <a:gd name="T3" fmla="*/ 2147483647 h 77"/>
              <a:gd name="T4" fmla="*/ 2147483647 w 51"/>
              <a:gd name="T5" fmla="*/ 2147483647 h 77"/>
              <a:gd name="T6" fmla="*/ 2147483647 w 51"/>
              <a:gd name="T7" fmla="*/ 2147483647 h 77"/>
              <a:gd name="T8" fmla="*/ 2147483647 w 51"/>
              <a:gd name="T9" fmla="*/ 2147483647 h 77"/>
              <a:gd name="T10" fmla="*/ 2147483647 w 51"/>
              <a:gd name="T11" fmla="*/ 2147483647 h 77"/>
              <a:gd name="T12" fmla="*/ 2147483647 w 51"/>
              <a:gd name="T13" fmla="*/ 2147483647 h 77"/>
              <a:gd name="T14" fmla="*/ 0 w 51"/>
              <a:gd name="T15" fmla="*/ 2147483647 h 77"/>
              <a:gd name="T16" fmla="*/ 2147483647 w 51"/>
              <a:gd name="T17" fmla="*/ 0 h 77"/>
              <a:gd name="T18" fmla="*/ 2147483647 w 51"/>
              <a:gd name="T19" fmla="*/ 2147483647 h 77"/>
              <a:gd name="T20" fmla="*/ 2147483647 w 51"/>
              <a:gd name="T21" fmla="*/ 2147483647 h 77"/>
              <a:gd name="T22" fmla="*/ 2147483647 w 51"/>
              <a:gd name="T23" fmla="*/ 2147483647 h 77"/>
              <a:gd name="T24" fmla="*/ 2147483647 w 51"/>
              <a:gd name="T25" fmla="*/ 2147483647 h 77"/>
              <a:gd name="T26" fmla="*/ 2147483647 w 51"/>
              <a:gd name="T27" fmla="*/ 2147483647 h 77"/>
              <a:gd name="T28" fmla="*/ 2147483647 w 51"/>
              <a:gd name="T29" fmla="*/ 2147483647 h 77"/>
              <a:gd name="T30" fmla="*/ 2147483647 w 51"/>
              <a:gd name="T31" fmla="*/ 2147483647 h 77"/>
              <a:gd name="T32" fmla="*/ 2147483647 w 51"/>
              <a:gd name="T33" fmla="*/ 2147483647 h 7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1"/>
              <a:gd name="T52" fmla="*/ 0 h 77"/>
              <a:gd name="T53" fmla="*/ 51 w 51"/>
              <a:gd name="T54" fmla="*/ 77 h 7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1" h="77">
                <a:moveTo>
                  <a:pt x="51" y="77"/>
                </a:moveTo>
                <a:lnTo>
                  <a:pt x="43" y="70"/>
                </a:lnTo>
                <a:lnTo>
                  <a:pt x="34" y="60"/>
                </a:lnTo>
                <a:lnTo>
                  <a:pt x="23" y="48"/>
                </a:lnTo>
                <a:lnTo>
                  <a:pt x="15" y="35"/>
                </a:lnTo>
                <a:lnTo>
                  <a:pt x="7" y="23"/>
                </a:lnTo>
                <a:lnTo>
                  <a:pt x="2" y="13"/>
                </a:lnTo>
                <a:lnTo>
                  <a:pt x="0" y="4"/>
                </a:lnTo>
                <a:lnTo>
                  <a:pt x="3" y="0"/>
                </a:lnTo>
                <a:lnTo>
                  <a:pt x="8" y="1"/>
                </a:lnTo>
                <a:lnTo>
                  <a:pt x="15" y="9"/>
                </a:lnTo>
                <a:lnTo>
                  <a:pt x="22" y="21"/>
                </a:lnTo>
                <a:lnTo>
                  <a:pt x="27" y="34"/>
                </a:lnTo>
                <a:lnTo>
                  <a:pt x="34" y="49"/>
                </a:lnTo>
                <a:lnTo>
                  <a:pt x="41" y="62"/>
                </a:lnTo>
                <a:lnTo>
                  <a:pt x="46" y="72"/>
                </a:lnTo>
                <a:lnTo>
                  <a:pt x="51" y="77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71" name="Freeform 245"/>
          <p:cNvSpPr>
            <a:spLocks/>
          </p:cNvSpPr>
          <p:nvPr/>
        </p:nvSpPr>
        <p:spPr bwMode="auto">
          <a:xfrm>
            <a:off x="7035800" y="6189663"/>
            <a:ext cx="47625" cy="112712"/>
          </a:xfrm>
          <a:custGeom>
            <a:avLst/>
            <a:gdLst>
              <a:gd name="T0" fmla="*/ 2147483647 w 60"/>
              <a:gd name="T1" fmla="*/ 2147483647 h 71"/>
              <a:gd name="T2" fmla="*/ 2147483647 w 60"/>
              <a:gd name="T3" fmla="*/ 2147483647 h 71"/>
              <a:gd name="T4" fmla="*/ 2147483647 w 60"/>
              <a:gd name="T5" fmla="*/ 2147483647 h 71"/>
              <a:gd name="T6" fmla="*/ 2147483647 w 60"/>
              <a:gd name="T7" fmla="*/ 2147483647 h 71"/>
              <a:gd name="T8" fmla="*/ 2147483647 w 60"/>
              <a:gd name="T9" fmla="*/ 2147483647 h 71"/>
              <a:gd name="T10" fmla="*/ 2147483647 w 60"/>
              <a:gd name="T11" fmla="*/ 2147483647 h 71"/>
              <a:gd name="T12" fmla="*/ 2147483647 w 60"/>
              <a:gd name="T13" fmla="*/ 2147483647 h 71"/>
              <a:gd name="T14" fmla="*/ 0 w 60"/>
              <a:gd name="T15" fmla="*/ 2147483647 h 71"/>
              <a:gd name="T16" fmla="*/ 2147483647 w 60"/>
              <a:gd name="T17" fmla="*/ 0 h 71"/>
              <a:gd name="T18" fmla="*/ 2147483647 w 60"/>
              <a:gd name="T19" fmla="*/ 2147483647 h 71"/>
              <a:gd name="T20" fmla="*/ 2147483647 w 60"/>
              <a:gd name="T21" fmla="*/ 2147483647 h 71"/>
              <a:gd name="T22" fmla="*/ 2147483647 w 60"/>
              <a:gd name="T23" fmla="*/ 2147483647 h 71"/>
              <a:gd name="T24" fmla="*/ 2147483647 w 60"/>
              <a:gd name="T25" fmla="*/ 2147483647 h 71"/>
              <a:gd name="T26" fmla="*/ 2147483647 w 60"/>
              <a:gd name="T27" fmla="*/ 2147483647 h 71"/>
              <a:gd name="T28" fmla="*/ 2147483647 w 60"/>
              <a:gd name="T29" fmla="*/ 2147483647 h 71"/>
              <a:gd name="T30" fmla="*/ 2147483647 w 60"/>
              <a:gd name="T31" fmla="*/ 2147483647 h 71"/>
              <a:gd name="T32" fmla="*/ 2147483647 w 60"/>
              <a:gd name="T33" fmla="*/ 2147483647 h 7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0"/>
              <a:gd name="T52" fmla="*/ 0 h 71"/>
              <a:gd name="T53" fmla="*/ 60 w 60"/>
              <a:gd name="T54" fmla="*/ 71 h 7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0" h="71">
                <a:moveTo>
                  <a:pt x="60" y="71"/>
                </a:moveTo>
                <a:lnTo>
                  <a:pt x="52" y="64"/>
                </a:lnTo>
                <a:lnTo>
                  <a:pt x="43" y="56"/>
                </a:lnTo>
                <a:lnTo>
                  <a:pt x="31" y="45"/>
                </a:lnTo>
                <a:lnTo>
                  <a:pt x="20" y="34"/>
                </a:lnTo>
                <a:lnTo>
                  <a:pt x="9" y="22"/>
                </a:lnTo>
                <a:lnTo>
                  <a:pt x="3" y="12"/>
                </a:lnTo>
                <a:lnTo>
                  <a:pt x="0" y="4"/>
                </a:lnTo>
                <a:lnTo>
                  <a:pt x="3" y="0"/>
                </a:lnTo>
                <a:lnTo>
                  <a:pt x="9" y="1"/>
                </a:lnTo>
                <a:lnTo>
                  <a:pt x="17" y="8"/>
                </a:lnTo>
                <a:lnTo>
                  <a:pt x="25" y="18"/>
                </a:lnTo>
                <a:lnTo>
                  <a:pt x="33" y="31"/>
                </a:lnTo>
                <a:lnTo>
                  <a:pt x="41" y="45"/>
                </a:lnTo>
                <a:lnTo>
                  <a:pt x="50" y="56"/>
                </a:lnTo>
                <a:lnTo>
                  <a:pt x="55" y="65"/>
                </a:lnTo>
                <a:lnTo>
                  <a:pt x="60" y="7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72" name="Freeform 246"/>
          <p:cNvSpPr>
            <a:spLocks/>
          </p:cNvSpPr>
          <p:nvPr/>
        </p:nvSpPr>
        <p:spPr bwMode="auto">
          <a:xfrm>
            <a:off x="7134225" y="6183313"/>
            <a:ext cx="41275" cy="103187"/>
          </a:xfrm>
          <a:custGeom>
            <a:avLst/>
            <a:gdLst>
              <a:gd name="T0" fmla="*/ 2147483647 w 53"/>
              <a:gd name="T1" fmla="*/ 2147483647 h 65"/>
              <a:gd name="T2" fmla="*/ 2147483647 w 53"/>
              <a:gd name="T3" fmla="*/ 2147483647 h 65"/>
              <a:gd name="T4" fmla="*/ 2147483647 w 53"/>
              <a:gd name="T5" fmla="*/ 2147483647 h 65"/>
              <a:gd name="T6" fmla="*/ 2147483647 w 53"/>
              <a:gd name="T7" fmla="*/ 2147483647 h 65"/>
              <a:gd name="T8" fmla="*/ 2147483647 w 53"/>
              <a:gd name="T9" fmla="*/ 2147483647 h 65"/>
              <a:gd name="T10" fmla="*/ 2147483647 w 53"/>
              <a:gd name="T11" fmla="*/ 2147483647 h 65"/>
              <a:gd name="T12" fmla="*/ 2147483647 w 53"/>
              <a:gd name="T13" fmla="*/ 2147483647 h 65"/>
              <a:gd name="T14" fmla="*/ 0 w 53"/>
              <a:gd name="T15" fmla="*/ 2147483647 h 65"/>
              <a:gd name="T16" fmla="*/ 2147483647 w 53"/>
              <a:gd name="T17" fmla="*/ 0 h 65"/>
              <a:gd name="T18" fmla="*/ 2147483647 w 53"/>
              <a:gd name="T19" fmla="*/ 2147483647 h 65"/>
              <a:gd name="T20" fmla="*/ 2147483647 w 53"/>
              <a:gd name="T21" fmla="*/ 2147483647 h 65"/>
              <a:gd name="T22" fmla="*/ 2147483647 w 53"/>
              <a:gd name="T23" fmla="*/ 2147483647 h 65"/>
              <a:gd name="T24" fmla="*/ 2147483647 w 53"/>
              <a:gd name="T25" fmla="*/ 2147483647 h 65"/>
              <a:gd name="T26" fmla="*/ 2147483647 w 53"/>
              <a:gd name="T27" fmla="*/ 2147483647 h 65"/>
              <a:gd name="T28" fmla="*/ 2147483647 w 53"/>
              <a:gd name="T29" fmla="*/ 2147483647 h 65"/>
              <a:gd name="T30" fmla="*/ 2147483647 w 53"/>
              <a:gd name="T31" fmla="*/ 2147483647 h 65"/>
              <a:gd name="T32" fmla="*/ 2147483647 w 53"/>
              <a:gd name="T33" fmla="*/ 2147483647 h 6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3"/>
              <a:gd name="T52" fmla="*/ 0 h 65"/>
              <a:gd name="T53" fmla="*/ 53 w 53"/>
              <a:gd name="T54" fmla="*/ 65 h 6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3" h="65">
                <a:moveTo>
                  <a:pt x="53" y="65"/>
                </a:moveTo>
                <a:lnTo>
                  <a:pt x="46" y="59"/>
                </a:lnTo>
                <a:lnTo>
                  <a:pt x="37" y="51"/>
                </a:lnTo>
                <a:lnTo>
                  <a:pt x="27" y="41"/>
                </a:lnTo>
                <a:lnTo>
                  <a:pt x="17" y="29"/>
                </a:lnTo>
                <a:lnTo>
                  <a:pt x="9" y="19"/>
                </a:lnTo>
                <a:lnTo>
                  <a:pt x="3" y="10"/>
                </a:lnTo>
                <a:lnTo>
                  <a:pt x="0" y="4"/>
                </a:lnTo>
                <a:lnTo>
                  <a:pt x="5" y="0"/>
                </a:lnTo>
                <a:lnTo>
                  <a:pt x="11" y="3"/>
                </a:lnTo>
                <a:lnTo>
                  <a:pt x="18" y="9"/>
                </a:lnTo>
                <a:lnTo>
                  <a:pt x="26" y="18"/>
                </a:lnTo>
                <a:lnTo>
                  <a:pt x="33" y="29"/>
                </a:lnTo>
                <a:lnTo>
                  <a:pt x="38" y="41"/>
                </a:lnTo>
                <a:lnTo>
                  <a:pt x="45" y="52"/>
                </a:lnTo>
                <a:lnTo>
                  <a:pt x="49" y="60"/>
                </a:lnTo>
                <a:lnTo>
                  <a:pt x="53" y="65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73" name="Freeform 247"/>
          <p:cNvSpPr>
            <a:spLocks/>
          </p:cNvSpPr>
          <p:nvPr/>
        </p:nvSpPr>
        <p:spPr bwMode="auto">
          <a:xfrm>
            <a:off x="7110413" y="6278563"/>
            <a:ext cx="61912" cy="150812"/>
          </a:xfrm>
          <a:custGeom>
            <a:avLst/>
            <a:gdLst>
              <a:gd name="T0" fmla="*/ 2147483647 w 77"/>
              <a:gd name="T1" fmla="*/ 2147483647 h 95"/>
              <a:gd name="T2" fmla="*/ 0 w 77"/>
              <a:gd name="T3" fmla="*/ 2147483647 h 95"/>
              <a:gd name="T4" fmla="*/ 2147483647 w 77"/>
              <a:gd name="T5" fmla="*/ 2147483647 h 95"/>
              <a:gd name="T6" fmla="*/ 2147483647 w 77"/>
              <a:gd name="T7" fmla="*/ 2147483647 h 95"/>
              <a:gd name="T8" fmla="*/ 2147483647 w 77"/>
              <a:gd name="T9" fmla="*/ 2147483647 h 95"/>
              <a:gd name="T10" fmla="*/ 2147483647 w 77"/>
              <a:gd name="T11" fmla="*/ 2147483647 h 95"/>
              <a:gd name="T12" fmla="*/ 2147483647 w 77"/>
              <a:gd name="T13" fmla="*/ 2147483647 h 95"/>
              <a:gd name="T14" fmla="*/ 2147483647 w 77"/>
              <a:gd name="T15" fmla="*/ 2147483647 h 95"/>
              <a:gd name="T16" fmla="*/ 2147483647 w 77"/>
              <a:gd name="T17" fmla="*/ 0 h 95"/>
              <a:gd name="T18" fmla="*/ 2147483647 w 77"/>
              <a:gd name="T19" fmla="*/ 2147483647 h 95"/>
              <a:gd name="T20" fmla="*/ 2147483647 w 77"/>
              <a:gd name="T21" fmla="*/ 2147483647 h 95"/>
              <a:gd name="T22" fmla="*/ 2147483647 w 77"/>
              <a:gd name="T23" fmla="*/ 2147483647 h 95"/>
              <a:gd name="T24" fmla="*/ 2147483647 w 77"/>
              <a:gd name="T25" fmla="*/ 2147483647 h 95"/>
              <a:gd name="T26" fmla="*/ 2147483647 w 77"/>
              <a:gd name="T27" fmla="*/ 2147483647 h 95"/>
              <a:gd name="T28" fmla="*/ 2147483647 w 77"/>
              <a:gd name="T29" fmla="*/ 2147483647 h 95"/>
              <a:gd name="T30" fmla="*/ 2147483647 w 77"/>
              <a:gd name="T31" fmla="*/ 2147483647 h 95"/>
              <a:gd name="T32" fmla="*/ 2147483647 w 77"/>
              <a:gd name="T33" fmla="*/ 2147483647 h 9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77"/>
              <a:gd name="T52" fmla="*/ 0 h 95"/>
              <a:gd name="T53" fmla="*/ 77 w 77"/>
              <a:gd name="T54" fmla="*/ 95 h 9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77" h="95">
                <a:moveTo>
                  <a:pt x="1" y="95"/>
                </a:moveTo>
                <a:lnTo>
                  <a:pt x="0" y="90"/>
                </a:lnTo>
                <a:lnTo>
                  <a:pt x="4" y="79"/>
                </a:lnTo>
                <a:lnTo>
                  <a:pt x="12" y="65"/>
                </a:lnTo>
                <a:lnTo>
                  <a:pt x="24" y="49"/>
                </a:lnTo>
                <a:lnTo>
                  <a:pt x="36" y="33"/>
                </a:lnTo>
                <a:lnTo>
                  <a:pt x="51" y="19"/>
                </a:lnTo>
                <a:lnTo>
                  <a:pt x="64" y="7"/>
                </a:lnTo>
                <a:lnTo>
                  <a:pt x="77" y="0"/>
                </a:lnTo>
                <a:lnTo>
                  <a:pt x="72" y="7"/>
                </a:lnTo>
                <a:lnTo>
                  <a:pt x="64" y="20"/>
                </a:lnTo>
                <a:lnTo>
                  <a:pt x="53" y="36"/>
                </a:lnTo>
                <a:lnTo>
                  <a:pt x="40" y="53"/>
                </a:lnTo>
                <a:lnTo>
                  <a:pt x="28" y="69"/>
                </a:lnTo>
                <a:lnTo>
                  <a:pt x="16" y="83"/>
                </a:lnTo>
                <a:lnTo>
                  <a:pt x="6" y="92"/>
                </a:lnTo>
                <a:lnTo>
                  <a:pt x="1" y="95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74" name="Freeform 248"/>
          <p:cNvSpPr>
            <a:spLocks/>
          </p:cNvSpPr>
          <p:nvPr/>
        </p:nvSpPr>
        <p:spPr bwMode="auto">
          <a:xfrm>
            <a:off x="7069138" y="6284913"/>
            <a:ext cx="52387" cy="119062"/>
          </a:xfrm>
          <a:custGeom>
            <a:avLst/>
            <a:gdLst>
              <a:gd name="T0" fmla="*/ 0 w 67"/>
              <a:gd name="T1" fmla="*/ 2147483647 h 75"/>
              <a:gd name="T2" fmla="*/ 0 w 67"/>
              <a:gd name="T3" fmla="*/ 2147483647 h 75"/>
              <a:gd name="T4" fmla="*/ 2147483647 w 67"/>
              <a:gd name="T5" fmla="*/ 2147483647 h 75"/>
              <a:gd name="T6" fmla="*/ 2147483647 w 67"/>
              <a:gd name="T7" fmla="*/ 2147483647 h 75"/>
              <a:gd name="T8" fmla="*/ 2147483647 w 67"/>
              <a:gd name="T9" fmla="*/ 2147483647 h 75"/>
              <a:gd name="T10" fmla="*/ 2147483647 w 67"/>
              <a:gd name="T11" fmla="*/ 2147483647 h 75"/>
              <a:gd name="T12" fmla="*/ 2147483647 w 67"/>
              <a:gd name="T13" fmla="*/ 2147483647 h 75"/>
              <a:gd name="T14" fmla="*/ 2147483647 w 67"/>
              <a:gd name="T15" fmla="*/ 2147483647 h 75"/>
              <a:gd name="T16" fmla="*/ 2147483647 w 67"/>
              <a:gd name="T17" fmla="*/ 0 h 75"/>
              <a:gd name="T18" fmla="*/ 2147483647 w 67"/>
              <a:gd name="T19" fmla="*/ 2147483647 h 75"/>
              <a:gd name="T20" fmla="*/ 2147483647 w 67"/>
              <a:gd name="T21" fmla="*/ 2147483647 h 75"/>
              <a:gd name="T22" fmla="*/ 2147483647 w 67"/>
              <a:gd name="T23" fmla="*/ 2147483647 h 75"/>
              <a:gd name="T24" fmla="*/ 2147483647 w 67"/>
              <a:gd name="T25" fmla="*/ 2147483647 h 75"/>
              <a:gd name="T26" fmla="*/ 2147483647 w 67"/>
              <a:gd name="T27" fmla="*/ 2147483647 h 75"/>
              <a:gd name="T28" fmla="*/ 2147483647 w 67"/>
              <a:gd name="T29" fmla="*/ 2147483647 h 75"/>
              <a:gd name="T30" fmla="*/ 2147483647 w 67"/>
              <a:gd name="T31" fmla="*/ 2147483647 h 75"/>
              <a:gd name="T32" fmla="*/ 0 w 67"/>
              <a:gd name="T33" fmla="*/ 2147483647 h 7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7"/>
              <a:gd name="T52" fmla="*/ 0 h 75"/>
              <a:gd name="T53" fmla="*/ 67 w 67"/>
              <a:gd name="T54" fmla="*/ 75 h 7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7" h="75">
                <a:moveTo>
                  <a:pt x="0" y="75"/>
                </a:moveTo>
                <a:lnTo>
                  <a:pt x="0" y="71"/>
                </a:lnTo>
                <a:lnTo>
                  <a:pt x="3" y="64"/>
                </a:lnTo>
                <a:lnTo>
                  <a:pt x="9" y="54"/>
                </a:lnTo>
                <a:lnTo>
                  <a:pt x="18" y="42"/>
                </a:lnTo>
                <a:lnTo>
                  <a:pt x="29" y="29"/>
                </a:lnTo>
                <a:lnTo>
                  <a:pt x="41" y="17"/>
                </a:lnTo>
                <a:lnTo>
                  <a:pt x="54" y="7"/>
                </a:lnTo>
                <a:lnTo>
                  <a:pt x="67" y="0"/>
                </a:lnTo>
                <a:lnTo>
                  <a:pt x="59" y="9"/>
                </a:lnTo>
                <a:lnTo>
                  <a:pt x="50" y="19"/>
                </a:lnTo>
                <a:lnTo>
                  <a:pt x="41" y="32"/>
                </a:lnTo>
                <a:lnTo>
                  <a:pt x="30" y="45"/>
                </a:lnTo>
                <a:lnTo>
                  <a:pt x="21" y="57"/>
                </a:lnTo>
                <a:lnTo>
                  <a:pt x="11" y="66"/>
                </a:lnTo>
                <a:lnTo>
                  <a:pt x="4" y="72"/>
                </a:lnTo>
                <a:lnTo>
                  <a:pt x="0" y="75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75" name="Freeform 249"/>
          <p:cNvSpPr>
            <a:spLocks/>
          </p:cNvSpPr>
          <p:nvPr/>
        </p:nvSpPr>
        <p:spPr bwMode="auto">
          <a:xfrm>
            <a:off x="7067550" y="6180138"/>
            <a:ext cx="47625" cy="112712"/>
          </a:xfrm>
          <a:custGeom>
            <a:avLst/>
            <a:gdLst>
              <a:gd name="T0" fmla="*/ 2147483647 w 60"/>
              <a:gd name="T1" fmla="*/ 2147483647 h 71"/>
              <a:gd name="T2" fmla="*/ 2147483647 w 60"/>
              <a:gd name="T3" fmla="*/ 2147483647 h 71"/>
              <a:gd name="T4" fmla="*/ 2147483647 w 60"/>
              <a:gd name="T5" fmla="*/ 2147483647 h 71"/>
              <a:gd name="T6" fmla="*/ 2147483647 w 60"/>
              <a:gd name="T7" fmla="*/ 2147483647 h 71"/>
              <a:gd name="T8" fmla="*/ 2147483647 w 60"/>
              <a:gd name="T9" fmla="*/ 2147483647 h 71"/>
              <a:gd name="T10" fmla="*/ 2147483647 w 60"/>
              <a:gd name="T11" fmla="*/ 2147483647 h 71"/>
              <a:gd name="T12" fmla="*/ 2147483647 w 60"/>
              <a:gd name="T13" fmla="*/ 2147483647 h 71"/>
              <a:gd name="T14" fmla="*/ 0 w 60"/>
              <a:gd name="T15" fmla="*/ 2147483647 h 71"/>
              <a:gd name="T16" fmla="*/ 2147483647 w 60"/>
              <a:gd name="T17" fmla="*/ 0 h 71"/>
              <a:gd name="T18" fmla="*/ 2147483647 w 60"/>
              <a:gd name="T19" fmla="*/ 2147483647 h 71"/>
              <a:gd name="T20" fmla="*/ 2147483647 w 60"/>
              <a:gd name="T21" fmla="*/ 2147483647 h 71"/>
              <a:gd name="T22" fmla="*/ 2147483647 w 60"/>
              <a:gd name="T23" fmla="*/ 2147483647 h 71"/>
              <a:gd name="T24" fmla="*/ 2147483647 w 60"/>
              <a:gd name="T25" fmla="*/ 2147483647 h 71"/>
              <a:gd name="T26" fmla="*/ 2147483647 w 60"/>
              <a:gd name="T27" fmla="*/ 2147483647 h 71"/>
              <a:gd name="T28" fmla="*/ 2147483647 w 60"/>
              <a:gd name="T29" fmla="*/ 2147483647 h 71"/>
              <a:gd name="T30" fmla="*/ 2147483647 w 60"/>
              <a:gd name="T31" fmla="*/ 2147483647 h 71"/>
              <a:gd name="T32" fmla="*/ 2147483647 w 60"/>
              <a:gd name="T33" fmla="*/ 2147483647 h 7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0"/>
              <a:gd name="T52" fmla="*/ 0 h 71"/>
              <a:gd name="T53" fmla="*/ 60 w 60"/>
              <a:gd name="T54" fmla="*/ 71 h 7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0" h="71">
                <a:moveTo>
                  <a:pt x="60" y="71"/>
                </a:moveTo>
                <a:lnTo>
                  <a:pt x="52" y="65"/>
                </a:lnTo>
                <a:lnTo>
                  <a:pt x="43" y="57"/>
                </a:lnTo>
                <a:lnTo>
                  <a:pt x="31" y="46"/>
                </a:lnTo>
                <a:lnTo>
                  <a:pt x="20" y="34"/>
                </a:lnTo>
                <a:lnTo>
                  <a:pt x="10" y="23"/>
                </a:lnTo>
                <a:lnTo>
                  <a:pt x="3" y="13"/>
                </a:lnTo>
                <a:lnTo>
                  <a:pt x="0" y="5"/>
                </a:lnTo>
                <a:lnTo>
                  <a:pt x="3" y="0"/>
                </a:lnTo>
                <a:lnTo>
                  <a:pt x="10" y="1"/>
                </a:lnTo>
                <a:lnTo>
                  <a:pt x="18" y="9"/>
                </a:lnTo>
                <a:lnTo>
                  <a:pt x="26" y="19"/>
                </a:lnTo>
                <a:lnTo>
                  <a:pt x="34" y="32"/>
                </a:lnTo>
                <a:lnTo>
                  <a:pt x="42" y="46"/>
                </a:lnTo>
                <a:lnTo>
                  <a:pt x="50" y="57"/>
                </a:lnTo>
                <a:lnTo>
                  <a:pt x="55" y="66"/>
                </a:lnTo>
                <a:lnTo>
                  <a:pt x="60" y="7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76" name="Freeform 250"/>
          <p:cNvSpPr>
            <a:spLocks/>
          </p:cNvSpPr>
          <p:nvPr/>
        </p:nvSpPr>
        <p:spPr bwMode="auto">
          <a:xfrm>
            <a:off x="6815138" y="6440488"/>
            <a:ext cx="244475" cy="92075"/>
          </a:xfrm>
          <a:custGeom>
            <a:avLst/>
            <a:gdLst>
              <a:gd name="T0" fmla="*/ 2147483647 w 307"/>
              <a:gd name="T1" fmla="*/ 2147483647 h 58"/>
              <a:gd name="T2" fmla="*/ 2147483647 w 307"/>
              <a:gd name="T3" fmla="*/ 2147483647 h 58"/>
              <a:gd name="T4" fmla="*/ 2147483647 w 307"/>
              <a:gd name="T5" fmla="*/ 2147483647 h 58"/>
              <a:gd name="T6" fmla="*/ 2147483647 w 307"/>
              <a:gd name="T7" fmla="*/ 2147483647 h 58"/>
              <a:gd name="T8" fmla="*/ 2147483647 w 307"/>
              <a:gd name="T9" fmla="*/ 2147483647 h 58"/>
              <a:gd name="T10" fmla="*/ 2147483647 w 307"/>
              <a:gd name="T11" fmla="*/ 2147483647 h 58"/>
              <a:gd name="T12" fmla="*/ 2147483647 w 307"/>
              <a:gd name="T13" fmla="*/ 2147483647 h 58"/>
              <a:gd name="T14" fmla="*/ 2147483647 w 307"/>
              <a:gd name="T15" fmla="*/ 2147483647 h 58"/>
              <a:gd name="T16" fmla="*/ 2147483647 w 307"/>
              <a:gd name="T17" fmla="*/ 2147483647 h 58"/>
              <a:gd name="T18" fmla="*/ 2147483647 w 307"/>
              <a:gd name="T19" fmla="*/ 2147483647 h 58"/>
              <a:gd name="T20" fmla="*/ 2147483647 w 307"/>
              <a:gd name="T21" fmla="*/ 2147483647 h 58"/>
              <a:gd name="T22" fmla="*/ 2147483647 w 307"/>
              <a:gd name="T23" fmla="*/ 2147483647 h 58"/>
              <a:gd name="T24" fmla="*/ 2147483647 w 307"/>
              <a:gd name="T25" fmla="*/ 2147483647 h 58"/>
              <a:gd name="T26" fmla="*/ 2147483647 w 307"/>
              <a:gd name="T27" fmla="*/ 2147483647 h 58"/>
              <a:gd name="T28" fmla="*/ 2147483647 w 307"/>
              <a:gd name="T29" fmla="*/ 2147483647 h 58"/>
              <a:gd name="T30" fmla="*/ 2147483647 w 307"/>
              <a:gd name="T31" fmla="*/ 2147483647 h 58"/>
              <a:gd name="T32" fmla="*/ 2147483647 w 307"/>
              <a:gd name="T33" fmla="*/ 2147483647 h 58"/>
              <a:gd name="T34" fmla="*/ 2147483647 w 307"/>
              <a:gd name="T35" fmla="*/ 2147483647 h 58"/>
              <a:gd name="T36" fmla="*/ 2147483647 w 307"/>
              <a:gd name="T37" fmla="*/ 2147483647 h 58"/>
              <a:gd name="T38" fmla="*/ 2147483647 w 307"/>
              <a:gd name="T39" fmla="*/ 2147483647 h 58"/>
              <a:gd name="T40" fmla="*/ 0 w 307"/>
              <a:gd name="T41" fmla="*/ 2147483647 h 58"/>
              <a:gd name="T42" fmla="*/ 2147483647 w 307"/>
              <a:gd name="T43" fmla="*/ 2147483647 h 58"/>
              <a:gd name="T44" fmla="*/ 2147483647 w 307"/>
              <a:gd name="T45" fmla="*/ 2147483647 h 58"/>
              <a:gd name="T46" fmla="*/ 2147483647 w 307"/>
              <a:gd name="T47" fmla="*/ 2147483647 h 58"/>
              <a:gd name="T48" fmla="*/ 2147483647 w 307"/>
              <a:gd name="T49" fmla="*/ 2147483647 h 58"/>
              <a:gd name="T50" fmla="*/ 2147483647 w 307"/>
              <a:gd name="T51" fmla="*/ 2147483647 h 58"/>
              <a:gd name="T52" fmla="*/ 2147483647 w 307"/>
              <a:gd name="T53" fmla="*/ 2147483647 h 58"/>
              <a:gd name="T54" fmla="*/ 2147483647 w 307"/>
              <a:gd name="T55" fmla="*/ 0 h 58"/>
              <a:gd name="T56" fmla="*/ 2147483647 w 307"/>
              <a:gd name="T57" fmla="*/ 0 h 58"/>
              <a:gd name="T58" fmla="*/ 2147483647 w 307"/>
              <a:gd name="T59" fmla="*/ 2147483647 h 58"/>
              <a:gd name="T60" fmla="*/ 2147483647 w 307"/>
              <a:gd name="T61" fmla="*/ 2147483647 h 58"/>
              <a:gd name="T62" fmla="*/ 2147483647 w 307"/>
              <a:gd name="T63" fmla="*/ 2147483647 h 58"/>
              <a:gd name="T64" fmla="*/ 2147483647 w 307"/>
              <a:gd name="T65" fmla="*/ 2147483647 h 58"/>
              <a:gd name="T66" fmla="*/ 2147483647 w 307"/>
              <a:gd name="T67" fmla="*/ 2147483647 h 58"/>
              <a:gd name="T68" fmla="*/ 2147483647 w 307"/>
              <a:gd name="T69" fmla="*/ 2147483647 h 58"/>
              <a:gd name="T70" fmla="*/ 2147483647 w 307"/>
              <a:gd name="T71" fmla="*/ 2147483647 h 58"/>
              <a:gd name="T72" fmla="*/ 2147483647 w 307"/>
              <a:gd name="T73" fmla="*/ 2147483647 h 58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307"/>
              <a:gd name="T112" fmla="*/ 0 h 58"/>
              <a:gd name="T113" fmla="*/ 307 w 307"/>
              <a:gd name="T114" fmla="*/ 58 h 58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307" h="58">
                <a:moveTo>
                  <a:pt x="307" y="52"/>
                </a:moveTo>
                <a:lnTo>
                  <a:pt x="307" y="54"/>
                </a:lnTo>
                <a:lnTo>
                  <a:pt x="306" y="56"/>
                </a:lnTo>
                <a:lnTo>
                  <a:pt x="302" y="57"/>
                </a:lnTo>
                <a:lnTo>
                  <a:pt x="299" y="58"/>
                </a:lnTo>
                <a:lnTo>
                  <a:pt x="281" y="46"/>
                </a:lnTo>
                <a:lnTo>
                  <a:pt x="262" y="34"/>
                </a:lnTo>
                <a:lnTo>
                  <a:pt x="242" y="26"/>
                </a:lnTo>
                <a:lnTo>
                  <a:pt x="222" y="20"/>
                </a:lnTo>
                <a:lnTo>
                  <a:pt x="200" y="16"/>
                </a:lnTo>
                <a:lnTo>
                  <a:pt x="180" y="13"/>
                </a:lnTo>
                <a:lnTo>
                  <a:pt x="159" y="11"/>
                </a:lnTo>
                <a:lnTo>
                  <a:pt x="139" y="11"/>
                </a:lnTo>
                <a:lnTo>
                  <a:pt x="119" y="11"/>
                </a:lnTo>
                <a:lnTo>
                  <a:pt x="99" y="13"/>
                </a:lnTo>
                <a:lnTo>
                  <a:pt x="80" y="15"/>
                </a:lnTo>
                <a:lnTo>
                  <a:pt x="61" y="18"/>
                </a:lnTo>
                <a:lnTo>
                  <a:pt x="44" y="21"/>
                </a:lnTo>
                <a:lnTo>
                  <a:pt x="28" y="23"/>
                </a:lnTo>
                <a:lnTo>
                  <a:pt x="13" y="26"/>
                </a:lnTo>
                <a:lnTo>
                  <a:pt x="0" y="29"/>
                </a:lnTo>
                <a:lnTo>
                  <a:pt x="8" y="23"/>
                </a:lnTo>
                <a:lnTo>
                  <a:pt x="18" y="17"/>
                </a:lnTo>
                <a:lnTo>
                  <a:pt x="33" y="12"/>
                </a:lnTo>
                <a:lnTo>
                  <a:pt x="52" y="7"/>
                </a:lnTo>
                <a:lnTo>
                  <a:pt x="72" y="3"/>
                </a:lnTo>
                <a:lnTo>
                  <a:pt x="95" y="1"/>
                </a:lnTo>
                <a:lnTo>
                  <a:pt x="119" y="0"/>
                </a:lnTo>
                <a:lnTo>
                  <a:pt x="143" y="0"/>
                </a:lnTo>
                <a:lnTo>
                  <a:pt x="168" y="1"/>
                </a:lnTo>
                <a:lnTo>
                  <a:pt x="192" y="4"/>
                </a:lnTo>
                <a:lnTo>
                  <a:pt x="216" y="8"/>
                </a:lnTo>
                <a:lnTo>
                  <a:pt x="239" y="14"/>
                </a:lnTo>
                <a:lnTo>
                  <a:pt x="261" y="21"/>
                </a:lnTo>
                <a:lnTo>
                  <a:pt x="279" y="29"/>
                </a:lnTo>
                <a:lnTo>
                  <a:pt x="295" y="39"/>
                </a:lnTo>
                <a:lnTo>
                  <a:pt x="307" y="5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77" name="Freeform 251"/>
          <p:cNvSpPr>
            <a:spLocks/>
          </p:cNvSpPr>
          <p:nvPr/>
        </p:nvSpPr>
        <p:spPr bwMode="auto">
          <a:xfrm>
            <a:off x="6818313" y="6462713"/>
            <a:ext cx="30162" cy="80962"/>
          </a:xfrm>
          <a:custGeom>
            <a:avLst/>
            <a:gdLst>
              <a:gd name="T0" fmla="*/ 2147483647 w 37"/>
              <a:gd name="T1" fmla="*/ 0 h 51"/>
              <a:gd name="T2" fmla="*/ 2147483647 w 37"/>
              <a:gd name="T3" fmla="*/ 2147483647 h 51"/>
              <a:gd name="T4" fmla="*/ 2147483647 w 37"/>
              <a:gd name="T5" fmla="*/ 2147483647 h 51"/>
              <a:gd name="T6" fmla="*/ 2147483647 w 37"/>
              <a:gd name="T7" fmla="*/ 2147483647 h 51"/>
              <a:gd name="T8" fmla="*/ 2147483647 w 37"/>
              <a:gd name="T9" fmla="*/ 2147483647 h 51"/>
              <a:gd name="T10" fmla="*/ 2147483647 w 37"/>
              <a:gd name="T11" fmla="*/ 2147483647 h 51"/>
              <a:gd name="T12" fmla="*/ 2147483647 w 37"/>
              <a:gd name="T13" fmla="*/ 2147483647 h 51"/>
              <a:gd name="T14" fmla="*/ 0 w 37"/>
              <a:gd name="T15" fmla="*/ 2147483647 h 51"/>
              <a:gd name="T16" fmla="*/ 2147483647 w 37"/>
              <a:gd name="T17" fmla="*/ 2147483647 h 51"/>
              <a:gd name="T18" fmla="*/ 2147483647 w 37"/>
              <a:gd name="T19" fmla="*/ 2147483647 h 51"/>
              <a:gd name="T20" fmla="*/ 2147483647 w 37"/>
              <a:gd name="T21" fmla="*/ 2147483647 h 51"/>
              <a:gd name="T22" fmla="*/ 2147483647 w 37"/>
              <a:gd name="T23" fmla="*/ 2147483647 h 51"/>
              <a:gd name="T24" fmla="*/ 2147483647 w 37"/>
              <a:gd name="T25" fmla="*/ 0 h 5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7"/>
              <a:gd name="T40" fmla="*/ 0 h 51"/>
              <a:gd name="T41" fmla="*/ 37 w 37"/>
              <a:gd name="T42" fmla="*/ 51 h 51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7" h="51">
                <a:moveTo>
                  <a:pt x="37" y="0"/>
                </a:moveTo>
                <a:lnTo>
                  <a:pt x="29" y="5"/>
                </a:lnTo>
                <a:lnTo>
                  <a:pt x="23" y="12"/>
                </a:lnTo>
                <a:lnTo>
                  <a:pt x="15" y="20"/>
                </a:lnTo>
                <a:lnTo>
                  <a:pt x="9" y="28"/>
                </a:lnTo>
                <a:lnTo>
                  <a:pt x="4" y="37"/>
                </a:lnTo>
                <a:lnTo>
                  <a:pt x="1" y="43"/>
                </a:lnTo>
                <a:lnTo>
                  <a:pt x="0" y="48"/>
                </a:lnTo>
                <a:lnTo>
                  <a:pt x="1" y="51"/>
                </a:lnTo>
                <a:lnTo>
                  <a:pt x="8" y="47"/>
                </a:lnTo>
                <a:lnTo>
                  <a:pt x="16" y="33"/>
                </a:lnTo>
                <a:lnTo>
                  <a:pt x="25" y="15"/>
                </a:lnTo>
                <a:lnTo>
                  <a:pt x="37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78" name="Freeform 252"/>
          <p:cNvSpPr>
            <a:spLocks/>
          </p:cNvSpPr>
          <p:nvPr/>
        </p:nvSpPr>
        <p:spPr bwMode="auto">
          <a:xfrm>
            <a:off x="6834188" y="6453188"/>
            <a:ext cx="36512" cy="90487"/>
          </a:xfrm>
          <a:custGeom>
            <a:avLst/>
            <a:gdLst>
              <a:gd name="T0" fmla="*/ 2147483647 w 44"/>
              <a:gd name="T1" fmla="*/ 2147483647 h 57"/>
              <a:gd name="T2" fmla="*/ 0 w 44"/>
              <a:gd name="T3" fmla="*/ 2147483647 h 57"/>
              <a:gd name="T4" fmla="*/ 2147483647 w 44"/>
              <a:gd name="T5" fmla="*/ 2147483647 h 57"/>
              <a:gd name="T6" fmla="*/ 2147483647 w 44"/>
              <a:gd name="T7" fmla="*/ 2147483647 h 57"/>
              <a:gd name="T8" fmla="*/ 2147483647 w 44"/>
              <a:gd name="T9" fmla="*/ 2147483647 h 57"/>
              <a:gd name="T10" fmla="*/ 2147483647 w 44"/>
              <a:gd name="T11" fmla="*/ 2147483647 h 57"/>
              <a:gd name="T12" fmla="*/ 2147483647 w 44"/>
              <a:gd name="T13" fmla="*/ 2147483647 h 57"/>
              <a:gd name="T14" fmla="*/ 2147483647 w 44"/>
              <a:gd name="T15" fmla="*/ 2147483647 h 57"/>
              <a:gd name="T16" fmla="*/ 2147483647 w 44"/>
              <a:gd name="T17" fmla="*/ 0 h 57"/>
              <a:gd name="T18" fmla="*/ 2147483647 w 44"/>
              <a:gd name="T19" fmla="*/ 2147483647 h 57"/>
              <a:gd name="T20" fmla="*/ 2147483647 w 44"/>
              <a:gd name="T21" fmla="*/ 2147483647 h 57"/>
              <a:gd name="T22" fmla="*/ 2147483647 w 44"/>
              <a:gd name="T23" fmla="*/ 2147483647 h 57"/>
              <a:gd name="T24" fmla="*/ 2147483647 w 44"/>
              <a:gd name="T25" fmla="*/ 2147483647 h 57"/>
              <a:gd name="T26" fmla="*/ 2147483647 w 44"/>
              <a:gd name="T27" fmla="*/ 2147483647 h 57"/>
              <a:gd name="T28" fmla="*/ 2147483647 w 44"/>
              <a:gd name="T29" fmla="*/ 2147483647 h 57"/>
              <a:gd name="T30" fmla="*/ 2147483647 w 44"/>
              <a:gd name="T31" fmla="*/ 2147483647 h 57"/>
              <a:gd name="T32" fmla="*/ 2147483647 w 44"/>
              <a:gd name="T33" fmla="*/ 2147483647 h 5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4"/>
              <a:gd name="T52" fmla="*/ 0 h 57"/>
              <a:gd name="T53" fmla="*/ 44 w 44"/>
              <a:gd name="T54" fmla="*/ 57 h 5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4" h="57">
                <a:moveTo>
                  <a:pt x="1" y="57"/>
                </a:moveTo>
                <a:lnTo>
                  <a:pt x="0" y="55"/>
                </a:lnTo>
                <a:lnTo>
                  <a:pt x="1" y="49"/>
                </a:lnTo>
                <a:lnTo>
                  <a:pt x="4" y="42"/>
                </a:lnTo>
                <a:lnTo>
                  <a:pt x="9" y="33"/>
                </a:lnTo>
                <a:lnTo>
                  <a:pt x="16" y="24"/>
                </a:lnTo>
                <a:lnTo>
                  <a:pt x="24" y="15"/>
                </a:lnTo>
                <a:lnTo>
                  <a:pt x="33" y="7"/>
                </a:lnTo>
                <a:lnTo>
                  <a:pt x="44" y="0"/>
                </a:lnTo>
                <a:lnTo>
                  <a:pt x="39" y="8"/>
                </a:lnTo>
                <a:lnTo>
                  <a:pt x="33" y="16"/>
                </a:lnTo>
                <a:lnTo>
                  <a:pt x="27" y="25"/>
                </a:lnTo>
                <a:lnTo>
                  <a:pt x="20" y="34"/>
                </a:lnTo>
                <a:lnTo>
                  <a:pt x="15" y="44"/>
                </a:lnTo>
                <a:lnTo>
                  <a:pt x="8" y="51"/>
                </a:lnTo>
                <a:lnTo>
                  <a:pt x="4" y="56"/>
                </a:lnTo>
                <a:lnTo>
                  <a:pt x="1" y="57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79" name="Freeform 253"/>
          <p:cNvSpPr>
            <a:spLocks/>
          </p:cNvSpPr>
          <p:nvPr/>
        </p:nvSpPr>
        <p:spPr bwMode="auto">
          <a:xfrm>
            <a:off x="6870700" y="6445250"/>
            <a:ext cx="47625" cy="119063"/>
          </a:xfrm>
          <a:custGeom>
            <a:avLst/>
            <a:gdLst>
              <a:gd name="T0" fmla="*/ 2147483647 w 61"/>
              <a:gd name="T1" fmla="*/ 2147483647 h 75"/>
              <a:gd name="T2" fmla="*/ 0 w 61"/>
              <a:gd name="T3" fmla="*/ 2147483647 h 75"/>
              <a:gd name="T4" fmla="*/ 2147483647 w 61"/>
              <a:gd name="T5" fmla="*/ 2147483647 h 75"/>
              <a:gd name="T6" fmla="*/ 2147483647 w 61"/>
              <a:gd name="T7" fmla="*/ 2147483647 h 75"/>
              <a:gd name="T8" fmla="*/ 2147483647 w 61"/>
              <a:gd name="T9" fmla="*/ 2147483647 h 75"/>
              <a:gd name="T10" fmla="*/ 2147483647 w 61"/>
              <a:gd name="T11" fmla="*/ 2147483647 h 75"/>
              <a:gd name="T12" fmla="*/ 2147483647 w 61"/>
              <a:gd name="T13" fmla="*/ 2147483647 h 75"/>
              <a:gd name="T14" fmla="*/ 2147483647 w 61"/>
              <a:gd name="T15" fmla="*/ 2147483647 h 75"/>
              <a:gd name="T16" fmla="*/ 2147483647 w 61"/>
              <a:gd name="T17" fmla="*/ 0 h 75"/>
              <a:gd name="T18" fmla="*/ 2147483647 w 61"/>
              <a:gd name="T19" fmla="*/ 2147483647 h 75"/>
              <a:gd name="T20" fmla="*/ 2147483647 w 61"/>
              <a:gd name="T21" fmla="*/ 2147483647 h 75"/>
              <a:gd name="T22" fmla="*/ 2147483647 w 61"/>
              <a:gd name="T23" fmla="*/ 2147483647 h 75"/>
              <a:gd name="T24" fmla="*/ 2147483647 w 61"/>
              <a:gd name="T25" fmla="*/ 2147483647 h 75"/>
              <a:gd name="T26" fmla="*/ 2147483647 w 61"/>
              <a:gd name="T27" fmla="*/ 2147483647 h 75"/>
              <a:gd name="T28" fmla="*/ 2147483647 w 61"/>
              <a:gd name="T29" fmla="*/ 2147483647 h 75"/>
              <a:gd name="T30" fmla="*/ 2147483647 w 61"/>
              <a:gd name="T31" fmla="*/ 2147483647 h 75"/>
              <a:gd name="T32" fmla="*/ 2147483647 w 61"/>
              <a:gd name="T33" fmla="*/ 2147483647 h 7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1"/>
              <a:gd name="T52" fmla="*/ 0 h 75"/>
              <a:gd name="T53" fmla="*/ 61 w 61"/>
              <a:gd name="T54" fmla="*/ 75 h 7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1" h="75">
                <a:moveTo>
                  <a:pt x="2" y="75"/>
                </a:moveTo>
                <a:lnTo>
                  <a:pt x="0" y="70"/>
                </a:lnTo>
                <a:lnTo>
                  <a:pt x="3" y="63"/>
                </a:lnTo>
                <a:lnTo>
                  <a:pt x="8" y="52"/>
                </a:lnTo>
                <a:lnTo>
                  <a:pt x="15" y="41"/>
                </a:lnTo>
                <a:lnTo>
                  <a:pt x="26" y="28"/>
                </a:lnTo>
                <a:lnTo>
                  <a:pt x="37" y="16"/>
                </a:lnTo>
                <a:lnTo>
                  <a:pt x="49" y="7"/>
                </a:lnTo>
                <a:lnTo>
                  <a:pt x="61" y="0"/>
                </a:lnTo>
                <a:lnTo>
                  <a:pt x="55" y="7"/>
                </a:lnTo>
                <a:lnTo>
                  <a:pt x="49" y="16"/>
                </a:lnTo>
                <a:lnTo>
                  <a:pt x="39" y="28"/>
                </a:lnTo>
                <a:lnTo>
                  <a:pt x="31" y="42"/>
                </a:lnTo>
                <a:lnTo>
                  <a:pt x="22" y="55"/>
                </a:lnTo>
                <a:lnTo>
                  <a:pt x="14" y="65"/>
                </a:lnTo>
                <a:lnTo>
                  <a:pt x="7" y="72"/>
                </a:lnTo>
                <a:lnTo>
                  <a:pt x="2" y="75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80" name="Freeform 254"/>
          <p:cNvSpPr>
            <a:spLocks/>
          </p:cNvSpPr>
          <p:nvPr/>
        </p:nvSpPr>
        <p:spPr bwMode="auto">
          <a:xfrm>
            <a:off x="6911975" y="6450013"/>
            <a:ext cx="50800" cy="128587"/>
          </a:xfrm>
          <a:custGeom>
            <a:avLst/>
            <a:gdLst>
              <a:gd name="T0" fmla="*/ 2147483647 w 66"/>
              <a:gd name="T1" fmla="*/ 2147483647 h 81"/>
              <a:gd name="T2" fmla="*/ 0 w 66"/>
              <a:gd name="T3" fmla="*/ 2147483647 h 81"/>
              <a:gd name="T4" fmla="*/ 2147483647 w 66"/>
              <a:gd name="T5" fmla="*/ 2147483647 h 81"/>
              <a:gd name="T6" fmla="*/ 2147483647 w 66"/>
              <a:gd name="T7" fmla="*/ 2147483647 h 81"/>
              <a:gd name="T8" fmla="*/ 2147483647 w 66"/>
              <a:gd name="T9" fmla="*/ 2147483647 h 81"/>
              <a:gd name="T10" fmla="*/ 2147483647 w 66"/>
              <a:gd name="T11" fmla="*/ 2147483647 h 81"/>
              <a:gd name="T12" fmla="*/ 2147483647 w 66"/>
              <a:gd name="T13" fmla="*/ 2147483647 h 81"/>
              <a:gd name="T14" fmla="*/ 2147483647 w 66"/>
              <a:gd name="T15" fmla="*/ 2147483647 h 81"/>
              <a:gd name="T16" fmla="*/ 2147483647 w 66"/>
              <a:gd name="T17" fmla="*/ 0 h 81"/>
              <a:gd name="T18" fmla="*/ 2147483647 w 66"/>
              <a:gd name="T19" fmla="*/ 2147483647 h 81"/>
              <a:gd name="T20" fmla="*/ 2147483647 w 66"/>
              <a:gd name="T21" fmla="*/ 2147483647 h 81"/>
              <a:gd name="T22" fmla="*/ 2147483647 w 66"/>
              <a:gd name="T23" fmla="*/ 2147483647 h 81"/>
              <a:gd name="T24" fmla="*/ 2147483647 w 66"/>
              <a:gd name="T25" fmla="*/ 2147483647 h 81"/>
              <a:gd name="T26" fmla="*/ 2147483647 w 66"/>
              <a:gd name="T27" fmla="*/ 2147483647 h 81"/>
              <a:gd name="T28" fmla="*/ 2147483647 w 66"/>
              <a:gd name="T29" fmla="*/ 2147483647 h 81"/>
              <a:gd name="T30" fmla="*/ 2147483647 w 66"/>
              <a:gd name="T31" fmla="*/ 2147483647 h 81"/>
              <a:gd name="T32" fmla="*/ 2147483647 w 66"/>
              <a:gd name="T33" fmla="*/ 2147483647 h 8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6"/>
              <a:gd name="T52" fmla="*/ 0 h 81"/>
              <a:gd name="T53" fmla="*/ 66 w 66"/>
              <a:gd name="T54" fmla="*/ 81 h 8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6" h="81">
                <a:moveTo>
                  <a:pt x="2" y="81"/>
                </a:moveTo>
                <a:lnTo>
                  <a:pt x="0" y="77"/>
                </a:lnTo>
                <a:lnTo>
                  <a:pt x="3" y="67"/>
                </a:lnTo>
                <a:lnTo>
                  <a:pt x="10" y="55"/>
                </a:lnTo>
                <a:lnTo>
                  <a:pt x="19" y="42"/>
                </a:lnTo>
                <a:lnTo>
                  <a:pt x="30" y="28"/>
                </a:lnTo>
                <a:lnTo>
                  <a:pt x="43" y="16"/>
                </a:lnTo>
                <a:lnTo>
                  <a:pt x="55" y="6"/>
                </a:lnTo>
                <a:lnTo>
                  <a:pt x="66" y="0"/>
                </a:lnTo>
                <a:lnTo>
                  <a:pt x="62" y="7"/>
                </a:lnTo>
                <a:lnTo>
                  <a:pt x="54" y="17"/>
                </a:lnTo>
                <a:lnTo>
                  <a:pt x="45" y="30"/>
                </a:lnTo>
                <a:lnTo>
                  <a:pt x="34" y="45"/>
                </a:lnTo>
                <a:lnTo>
                  <a:pt x="23" y="59"/>
                </a:lnTo>
                <a:lnTo>
                  <a:pt x="14" y="70"/>
                </a:lnTo>
                <a:lnTo>
                  <a:pt x="6" y="79"/>
                </a:lnTo>
                <a:lnTo>
                  <a:pt x="2" y="8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81" name="Freeform 255"/>
          <p:cNvSpPr>
            <a:spLocks/>
          </p:cNvSpPr>
          <p:nvPr/>
        </p:nvSpPr>
        <p:spPr bwMode="auto">
          <a:xfrm>
            <a:off x="6937375" y="6462713"/>
            <a:ext cx="55563" cy="104775"/>
          </a:xfrm>
          <a:custGeom>
            <a:avLst/>
            <a:gdLst>
              <a:gd name="T0" fmla="*/ 0 w 69"/>
              <a:gd name="T1" fmla="*/ 2147483647 h 66"/>
              <a:gd name="T2" fmla="*/ 0 w 69"/>
              <a:gd name="T3" fmla="*/ 2147483647 h 66"/>
              <a:gd name="T4" fmla="*/ 2147483647 w 69"/>
              <a:gd name="T5" fmla="*/ 2147483647 h 66"/>
              <a:gd name="T6" fmla="*/ 2147483647 w 69"/>
              <a:gd name="T7" fmla="*/ 2147483647 h 66"/>
              <a:gd name="T8" fmla="*/ 2147483647 w 69"/>
              <a:gd name="T9" fmla="*/ 2147483647 h 66"/>
              <a:gd name="T10" fmla="*/ 2147483647 w 69"/>
              <a:gd name="T11" fmla="*/ 2147483647 h 66"/>
              <a:gd name="T12" fmla="*/ 2147483647 w 69"/>
              <a:gd name="T13" fmla="*/ 2147483647 h 66"/>
              <a:gd name="T14" fmla="*/ 2147483647 w 69"/>
              <a:gd name="T15" fmla="*/ 2147483647 h 66"/>
              <a:gd name="T16" fmla="*/ 2147483647 w 69"/>
              <a:gd name="T17" fmla="*/ 0 h 66"/>
              <a:gd name="T18" fmla="*/ 2147483647 w 69"/>
              <a:gd name="T19" fmla="*/ 2147483647 h 66"/>
              <a:gd name="T20" fmla="*/ 2147483647 w 69"/>
              <a:gd name="T21" fmla="*/ 2147483647 h 66"/>
              <a:gd name="T22" fmla="*/ 2147483647 w 69"/>
              <a:gd name="T23" fmla="*/ 2147483647 h 66"/>
              <a:gd name="T24" fmla="*/ 2147483647 w 69"/>
              <a:gd name="T25" fmla="*/ 2147483647 h 66"/>
              <a:gd name="T26" fmla="*/ 2147483647 w 69"/>
              <a:gd name="T27" fmla="*/ 2147483647 h 66"/>
              <a:gd name="T28" fmla="*/ 2147483647 w 69"/>
              <a:gd name="T29" fmla="*/ 2147483647 h 66"/>
              <a:gd name="T30" fmla="*/ 2147483647 w 69"/>
              <a:gd name="T31" fmla="*/ 2147483647 h 66"/>
              <a:gd name="T32" fmla="*/ 0 w 69"/>
              <a:gd name="T33" fmla="*/ 2147483647 h 6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9"/>
              <a:gd name="T52" fmla="*/ 0 h 66"/>
              <a:gd name="T53" fmla="*/ 69 w 69"/>
              <a:gd name="T54" fmla="*/ 66 h 6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9" h="66">
                <a:moveTo>
                  <a:pt x="0" y="66"/>
                </a:moveTo>
                <a:lnTo>
                  <a:pt x="0" y="62"/>
                </a:lnTo>
                <a:lnTo>
                  <a:pt x="5" y="54"/>
                </a:lnTo>
                <a:lnTo>
                  <a:pt x="13" y="44"/>
                </a:lnTo>
                <a:lnTo>
                  <a:pt x="24" y="33"/>
                </a:lnTo>
                <a:lnTo>
                  <a:pt x="36" y="21"/>
                </a:lnTo>
                <a:lnTo>
                  <a:pt x="48" y="11"/>
                </a:lnTo>
                <a:lnTo>
                  <a:pt x="60" y="3"/>
                </a:lnTo>
                <a:lnTo>
                  <a:pt x="69" y="0"/>
                </a:lnTo>
                <a:lnTo>
                  <a:pt x="64" y="6"/>
                </a:lnTo>
                <a:lnTo>
                  <a:pt x="55" y="15"/>
                </a:lnTo>
                <a:lnTo>
                  <a:pt x="45" y="27"/>
                </a:lnTo>
                <a:lnTo>
                  <a:pt x="35" y="39"/>
                </a:lnTo>
                <a:lnTo>
                  <a:pt x="24" y="50"/>
                </a:lnTo>
                <a:lnTo>
                  <a:pt x="13" y="59"/>
                </a:lnTo>
                <a:lnTo>
                  <a:pt x="5" y="65"/>
                </a:lnTo>
                <a:lnTo>
                  <a:pt x="0" y="66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82" name="Freeform 256"/>
          <p:cNvSpPr>
            <a:spLocks/>
          </p:cNvSpPr>
          <p:nvPr/>
        </p:nvSpPr>
        <p:spPr bwMode="auto">
          <a:xfrm>
            <a:off x="6967538" y="6477000"/>
            <a:ext cx="47625" cy="87313"/>
          </a:xfrm>
          <a:custGeom>
            <a:avLst/>
            <a:gdLst>
              <a:gd name="T0" fmla="*/ 2147483647 w 61"/>
              <a:gd name="T1" fmla="*/ 2147483647 h 55"/>
              <a:gd name="T2" fmla="*/ 0 w 61"/>
              <a:gd name="T3" fmla="*/ 2147483647 h 55"/>
              <a:gd name="T4" fmla="*/ 2147483647 w 61"/>
              <a:gd name="T5" fmla="*/ 2147483647 h 55"/>
              <a:gd name="T6" fmla="*/ 2147483647 w 61"/>
              <a:gd name="T7" fmla="*/ 2147483647 h 55"/>
              <a:gd name="T8" fmla="*/ 2147483647 w 61"/>
              <a:gd name="T9" fmla="*/ 2147483647 h 55"/>
              <a:gd name="T10" fmla="*/ 2147483647 w 61"/>
              <a:gd name="T11" fmla="*/ 2147483647 h 55"/>
              <a:gd name="T12" fmla="*/ 2147483647 w 61"/>
              <a:gd name="T13" fmla="*/ 2147483647 h 55"/>
              <a:gd name="T14" fmla="*/ 2147483647 w 61"/>
              <a:gd name="T15" fmla="*/ 2147483647 h 55"/>
              <a:gd name="T16" fmla="*/ 2147483647 w 61"/>
              <a:gd name="T17" fmla="*/ 0 h 55"/>
              <a:gd name="T18" fmla="*/ 2147483647 w 61"/>
              <a:gd name="T19" fmla="*/ 2147483647 h 55"/>
              <a:gd name="T20" fmla="*/ 2147483647 w 61"/>
              <a:gd name="T21" fmla="*/ 2147483647 h 55"/>
              <a:gd name="T22" fmla="*/ 2147483647 w 61"/>
              <a:gd name="T23" fmla="*/ 2147483647 h 55"/>
              <a:gd name="T24" fmla="*/ 2147483647 w 61"/>
              <a:gd name="T25" fmla="*/ 2147483647 h 55"/>
              <a:gd name="T26" fmla="*/ 2147483647 w 61"/>
              <a:gd name="T27" fmla="*/ 2147483647 h 55"/>
              <a:gd name="T28" fmla="*/ 2147483647 w 61"/>
              <a:gd name="T29" fmla="*/ 2147483647 h 55"/>
              <a:gd name="T30" fmla="*/ 2147483647 w 61"/>
              <a:gd name="T31" fmla="*/ 2147483647 h 55"/>
              <a:gd name="T32" fmla="*/ 2147483647 w 61"/>
              <a:gd name="T33" fmla="*/ 2147483647 h 5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1"/>
              <a:gd name="T52" fmla="*/ 0 h 55"/>
              <a:gd name="T53" fmla="*/ 61 w 61"/>
              <a:gd name="T54" fmla="*/ 55 h 5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1" h="55">
                <a:moveTo>
                  <a:pt x="2" y="55"/>
                </a:moveTo>
                <a:lnTo>
                  <a:pt x="0" y="50"/>
                </a:lnTo>
                <a:lnTo>
                  <a:pt x="3" y="44"/>
                </a:lnTo>
                <a:lnTo>
                  <a:pt x="8" y="36"/>
                </a:lnTo>
                <a:lnTo>
                  <a:pt x="16" y="27"/>
                </a:lnTo>
                <a:lnTo>
                  <a:pt x="26" y="18"/>
                </a:lnTo>
                <a:lnTo>
                  <a:pt x="36" y="10"/>
                </a:lnTo>
                <a:lnTo>
                  <a:pt x="48" y="4"/>
                </a:lnTo>
                <a:lnTo>
                  <a:pt x="61" y="0"/>
                </a:lnTo>
                <a:lnTo>
                  <a:pt x="54" y="5"/>
                </a:lnTo>
                <a:lnTo>
                  <a:pt x="47" y="13"/>
                </a:lnTo>
                <a:lnTo>
                  <a:pt x="38" y="23"/>
                </a:lnTo>
                <a:lnTo>
                  <a:pt x="28" y="33"/>
                </a:lnTo>
                <a:lnTo>
                  <a:pt x="19" y="42"/>
                </a:lnTo>
                <a:lnTo>
                  <a:pt x="12" y="49"/>
                </a:lnTo>
                <a:lnTo>
                  <a:pt x="6" y="53"/>
                </a:lnTo>
                <a:lnTo>
                  <a:pt x="2" y="55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83" name="Freeform 257"/>
          <p:cNvSpPr>
            <a:spLocks/>
          </p:cNvSpPr>
          <p:nvPr/>
        </p:nvSpPr>
        <p:spPr bwMode="auto">
          <a:xfrm>
            <a:off x="6997700" y="6500813"/>
            <a:ext cx="41275" cy="60325"/>
          </a:xfrm>
          <a:custGeom>
            <a:avLst/>
            <a:gdLst>
              <a:gd name="T0" fmla="*/ 0 w 52"/>
              <a:gd name="T1" fmla="*/ 2147483647 h 38"/>
              <a:gd name="T2" fmla="*/ 0 w 52"/>
              <a:gd name="T3" fmla="*/ 2147483647 h 38"/>
              <a:gd name="T4" fmla="*/ 2147483647 w 52"/>
              <a:gd name="T5" fmla="*/ 2147483647 h 38"/>
              <a:gd name="T6" fmla="*/ 2147483647 w 52"/>
              <a:gd name="T7" fmla="*/ 2147483647 h 38"/>
              <a:gd name="T8" fmla="*/ 2147483647 w 52"/>
              <a:gd name="T9" fmla="*/ 2147483647 h 38"/>
              <a:gd name="T10" fmla="*/ 2147483647 w 52"/>
              <a:gd name="T11" fmla="*/ 2147483647 h 38"/>
              <a:gd name="T12" fmla="*/ 2147483647 w 52"/>
              <a:gd name="T13" fmla="*/ 2147483647 h 38"/>
              <a:gd name="T14" fmla="*/ 2147483647 w 52"/>
              <a:gd name="T15" fmla="*/ 2147483647 h 38"/>
              <a:gd name="T16" fmla="*/ 2147483647 w 52"/>
              <a:gd name="T17" fmla="*/ 0 h 38"/>
              <a:gd name="T18" fmla="*/ 2147483647 w 52"/>
              <a:gd name="T19" fmla="*/ 2147483647 h 38"/>
              <a:gd name="T20" fmla="*/ 2147483647 w 52"/>
              <a:gd name="T21" fmla="*/ 2147483647 h 38"/>
              <a:gd name="T22" fmla="*/ 2147483647 w 52"/>
              <a:gd name="T23" fmla="*/ 2147483647 h 38"/>
              <a:gd name="T24" fmla="*/ 2147483647 w 52"/>
              <a:gd name="T25" fmla="*/ 2147483647 h 38"/>
              <a:gd name="T26" fmla="*/ 2147483647 w 52"/>
              <a:gd name="T27" fmla="*/ 2147483647 h 38"/>
              <a:gd name="T28" fmla="*/ 2147483647 w 52"/>
              <a:gd name="T29" fmla="*/ 2147483647 h 38"/>
              <a:gd name="T30" fmla="*/ 2147483647 w 52"/>
              <a:gd name="T31" fmla="*/ 2147483647 h 38"/>
              <a:gd name="T32" fmla="*/ 0 w 52"/>
              <a:gd name="T33" fmla="*/ 2147483647 h 3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2"/>
              <a:gd name="T52" fmla="*/ 0 h 38"/>
              <a:gd name="T53" fmla="*/ 52 w 52"/>
              <a:gd name="T54" fmla="*/ 38 h 3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2" h="38">
                <a:moveTo>
                  <a:pt x="0" y="38"/>
                </a:moveTo>
                <a:lnTo>
                  <a:pt x="0" y="35"/>
                </a:lnTo>
                <a:lnTo>
                  <a:pt x="4" y="30"/>
                </a:lnTo>
                <a:lnTo>
                  <a:pt x="10" y="24"/>
                </a:lnTo>
                <a:lnTo>
                  <a:pt x="19" y="17"/>
                </a:lnTo>
                <a:lnTo>
                  <a:pt x="28" y="10"/>
                </a:lnTo>
                <a:lnTo>
                  <a:pt x="37" y="4"/>
                </a:lnTo>
                <a:lnTo>
                  <a:pt x="47" y="1"/>
                </a:lnTo>
                <a:lnTo>
                  <a:pt x="52" y="0"/>
                </a:lnTo>
                <a:lnTo>
                  <a:pt x="47" y="4"/>
                </a:lnTo>
                <a:lnTo>
                  <a:pt x="40" y="10"/>
                </a:lnTo>
                <a:lnTo>
                  <a:pt x="33" y="16"/>
                </a:lnTo>
                <a:lnTo>
                  <a:pt x="25" y="22"/>
                </a:lnTo>
                <a:lnTo>
                  <a:pt x="17" y="28"/>
                </a:lnTo>
                <a:lnTo>
                  <a:pt x="10" y="33"/>
                </a:lnTo>
                <a:lnTo>
                  <a:pt x="4" y="37"/>
                </a:lnTo>
                <a:lnTo>
                  <a:pt x="0" y="38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84" name="Freeform 258"/>
          <p:cNvSpPr>
            <a:spLocks/>
          </p:cNvSpPr>
          <p:nvPr/>
        </p:nvSpPr>
        <p:spPr bwMode="auto">
          <a:xfrm>
            <a:off x="7024688" y="6516688"/>
            <a:ext cx="28575" cy="36512"/>
          </a:xfrm>
          <a:custGeom>
            <a:avLst/>
            <a:gdLst>
              <a:gd name="T0" fmla="*/ 0 w 34"/>
              <a:gd name="T1" fmla="*/ 2147483647 h 23"/>
              <a:gd name="T2" fmla="*/ 2147483647 w 34"/>
              <a:gd name="T3" fmla="*/ 2147483647 h 23"/>
              <a:gd name="T4" fmla="*/ 2147483647 w 34"/>
              <a:gd name="T5" fmla="*/ 2147483647 h 23"/>
              <a:gd name="T6" fmla="*/ 2147483647 w 34"/>
              <a:gd name="T7" fmla="*/ 0 h 23"/>
              <a:gd name="T8" fmla="*/ 2147483647 w 34"/>
              <a:gd name="T9" fmla="*/ 0 h 23"/>
              <a:gd name="T10" fmla="*/ 2147483647 w 34"/>
              <a:gd name="T11" fmla="*/ 2147483647 h 23"/>
              <a:gd name="T12" fmla="*/ 2147483647 w 34"/>
              <a:gd name="T13" fmla="*/ 2147483647 h 23"/>
              <a:gd name="T14" fmla="*/ 2147483647 w 34"/>
              <a:gd name="T15" fmla="*/ 2147483647 h 23"/>
              <a:gd name="T16" fmla="*/ 0 w 34"/>
              <a:gd name="T17" fmla="*/ 2147483647 h 2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4"/>
              <a:gd name="T28" fmla="*/ 0 h 23"/>
              <a:gd name="T29" fmla="*/ 34 w 34"/>
              <a:gd name="T30" fmla="*/ 23 h 2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4" h="23">
                <a:moveTo>
                  <a:pt x="0" y="23"/>
                </a:moveTo>
                <a:lnTo>
                  <a:pt x="1" y="17"/>
                </a:lnTo>
                <a:lnTo>
                  <a:pt x="10" y="8"/>
                </a:lnTo>
                <a:lnTo>
                  <a:pt x="22" y="0"/>
                </a:lnTo>
                <a:lnTo>
                  <a:pt x="34" y="0"/>
                </a:lnTo>
                <a:lnTo>
                  <a:pt x="22" y="5"/>
                </a:lnTo>
                <a:lnTo>
                  <a:pt x="12" y="15"/>
                </a:lnTo>
                <a:lnTo>
                  <a:pt x="5" y="23"/>
                </a:lnTo>
                <a:lnTo>
                  <a:pt x="0" y="23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85" name="Freeform 259"/>
          <p:cNvSpPr>
            <a:spLocks/>
          </p:cNvSpPr>
          <p:nvPr/>
        </p:nvSpPr>
        <p:spPr bwMode="auto">
          <a:xfrm>
            <a:off x="6797675" y="6477000"/>
            <a:ext cx="31750" cy="50800"/>
          </a:xfrm>
          <a:custGeom>
            <a:avLst/>
            <a:gdLst>
              <a:gd name="T0" fmla="*/ 2147483647 w 40"/>
              <a:gd name="T1" fmla="*/ 0 h 32"/>
              <a:gd name="T2" fmla="*/ 2147483647 w 40"/>
              <a:gd name="T3" fmla="*/ 2147483647 h 32"/>
              <a:gd name="T4" fmla="*/ 2147483647 w 40"/>
              <a:gd name="T5" fmla="*/ 2147483647 h 32"/>
              <a:gd name="T6" fmla="*/ 2147483647 w 40"/>
              <a:gd name="T7" fmla="*/ 2147483647 h 32"/>
              <a:gd name="T8" fmla="*/ 2147483647 w 40"/>
              <a:gd name="T9" fmla="*/ 2147483647 h 32"/>
              <a:gd name="T10" fmla="*/ 0 w 40"/>
              <a:gd name="T11" fmla="*/ 2147483647 h 32"/>
              <a:gd name="T12" fmla="*/ 2147483647 w 40"/>
              <a:gd name="T13" fmla="*/ 2147483647 h 32"/>
              <a:gd name="T14" fmla="*/ 2147483647 w 40"/>
              <a:gd name="T15" fmla="*/ 2147483647 h 32"/>
              <a:gd name="T16" fmla="*/ 2147483647 w 40"/>
              <a:gd name="T17" fmla="*/ 2147483647 h 32"/>
              <a:gd name="T18" fmla="*/ 2147483647 w 40"/>
              <a:gd name="T19" fmla="*/ 2147483647 h 32"/>
              <a:gd name="T20" fmla="*/ 2147483647 w 40"/>
              <a:gd name="T21" fmla="*/ 2147483647 h 32"/>
              <a:gd name="T22" fmla="*/ 2147483647 w 40"/>
              <a:gd name="T23" fmla="*/ 2147483647 h 32"/>
              <a:gd name="T24" fmla="*/ 2147483647 w 40"/>
              <a:gd name="T25" fmla="*/ 0 h 3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40"/>
              <a:gd name="T40" fmla="*/ 0 h 32"/>
              <a:gd name="T41" fmla="*/ 40 w 40"/>
              <a:gd name="T42" fmla="*/ 32 h 3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40" h="32">
                <a:moveTo>
                  <a:pt x="40" y="0"/>
                </a:moveTo>
                <a:lnTo>
                  <a:pt x="34" y="8"/>
                </a:lnTo>
                <a:lnTo>
                  <a:pt x="23" y="21"/>
                </a:lnTo>
                <a:lnTo>
                  <a:pt x="11" y="31"/>
                </a:lnTo>
                <a:lnTo>
                  <a:pt x="1" y="32"/>
                </a:lnTo>
                <a:lnTo>
                  <a:pt x="0" y="29"/>
                </a:lnTo>
                <a:lnTo>
                  <a:pt x="3" y="25"/>
                </a:lnTo>
                <a:lnTo>
                  <a:pt x="8" y="19"/>
                </a:lnTo>
                <a:lnTo>
                  <a:pt x="15" y="15"/>
                </a:lnTo>
                <a:lnTo>
                  <a:pt x="22" y="10"/>
                </a:lnTo>
                <a:lnTo>
                  <a:pt x="30" y="6"/>
                </a:lnTo>
                <a:lnTo>
                  <a:pt x="36" y="2"/>
                </a:lnTo>
                <a:lnTo>
                  <a:pt x="40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86" name="Freeform 260"/>
          <p:cNvSpPr>
            <a:spLocks/>
          </p:cNvSpPr>
          <p:nvPr/>
        </p:nvSpPr>
        <p:spPr bwMode="auto">
          <a:xfrm>
            <a:off x="6792913" y="6448425"/>
            <a:ext cx="38100" cy="25400"/>
          </a:xfrm>
          <a:custGeom>
            <a:avLst/>
            <a:gdLst>
              <a:gd name="T0" fmla="*/ 2147483647 w 47"/>
              <a:gd name="T1" fmla="*/ 2147483647 h 16"/>
              <a:gd name="T2" fmla="*/ 2147483647 w 47"/>
              <a:gd name="T3" fmla="*/ 2147483647 h 16"/>
              <a:gd name="T4" fmla="*/ 2147483647 w 47"/>
              <a:gd name="T5" fmla="*/ 2147483647 h 16"/>
              <a:gd name="T6" fmla="*/ 2147483647 w 47"/>
              <a:gd name="T7" fmla="*/ 2147483647 h 16"/>
              <a:gd name="T8" fmla="*/ 2147483647 w 47"/>
              <a:gd name="T9" fmla="*/ 2147483647 h 16"/>
              <a:gd name="T10" fmla="*/ 2147483647 w 47"/>
              <a:gd name="T11" fmla="*/ 2147483647 h 16"/>
              <a:gd name="T12" fmla="*/ 2147483647 w 47"/>
              <a:gd name="T13" fmla="*/ 0 h 16"/>
              <a:gd name="T14" fmla="*/ 2147483647 w 47"/>
              <a:gd name="T15" fmla="*/ 0 h 16"/>
              <a:gd name="T16" fmla="*/ 0 w 47"/>
              <a:gd name="T17" fmla="*/ 2147483647 h 16"/>
              <a:gd name="T18" fmla="*/ 0 w 47"/>
              <a:gd name="T19" fmla="*/ 2147483647 h 16"/>
              <a:gd name="T20" fmla="*/ 2147483647 w 47"/>
              <a:gd name="T21" fmla="*/ 2147483647 h 16"/>
              <a:gd name="T22" fmla="*/ 2147483647 w 47"/>
              <a:gd name="T23" fmla="*/ 2147483647 h 16"/>
              <a:gd name="T24" fmla="*/ 2147483647 w 47"/>
              <a:gd name="T25" fmla="*/ 2147483647 h 16"/>
              <a:gd name="T26" fmla="*/ 2147483647 w 47"/>
              <a:gd name="T27" fmla="*/ 2147483647 h 16"/>
              <a:gd name="T28" fmla="*/ 2147483647 w 47"/>
              <a:gd name="T29" fmla="*/ 2147483647 h 16"/>
              <a:gd name="T30" fmla="*/ 2147483647 w 47"/>
              <a:gd name="T31" fmla="*/ 2147483647 h 16"/>
              <a:gd name="T32" fmla="*/ 2147483647 w 47"/>
              <a:gd name="T33" fmla="*/ 2147483647 h 1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7"/>
              <a:gd name="T52" fmla="*/ 0 h 16"/>
              <a:gd name="T53" fmla="*/ 47 w 47"/>
              <a:gd name="T54" fmla="*/ 16 h 1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7" h="16">
                <a:moveTo>
                  <a:pt x="47" y="16"/>
                </a:moveTo>
                <a:lnTo>
                  <a:pt x="44" y="15"/>
                </a:lnTo>
                <a:lnTo>
                  <a:pt x="39" y="12"/>
                </a:lnTo>
                <a:lnTo>
                  <a:pt x="31" y="9"/>
                </a:lnTo>
                <a:lnTo>
                  <a:pt x="24" y="6"/>
                </a:lnTo>
                <a:lnTo>
                  <a:pt x="16" y="2"/>
                </a:lnTo>
                <a:lnTo>
                  <a:pt x="9" y="0"/>
                </a:lnTo>
                <a:lnTo>
                  <a:pt x="4" y="0"/>
                </a:lnTo>
                <a:lnTo>
                  <a:pt x="0" y="1"/>
                </a:lnTo>
                <a:lnTo>
                  <a:pt x="0" y="5"/>
                </a:lnTo>
                <a:lnTo>
                  <a:pt x="2" y="7"/>
                </a:lnTo>
                <a:lnTo>
                  <a:pt x="9" y="9"/>
                </a:lnTo>
                <a:lnTo>
                  <a:pt x="17" y="11"/>
                </a:lnTo>
                <a:lnTo>
                  <a:pt x="25" y="13"/>
                </a:lnTo>
                <a:lnTo>
                  <a:pt x="33" y="14"/>
                </a:lnTo>
                <a:lnTo>
                  <a:pt x="41" y="15"/>
                </a:lnTo>
                <a:lnTo>
                  <a:pt x="47" y="16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87" name="Freeform 261"/>
          <p:cNvSpPr>
            <a:spLocks/>
          </p:cNvSpPr>
          <p:nvPr/>
        </p:nvSpPr>
        <p:spPr bwMode="auto">
          <a:xfrm>
            <a:off x="6781800" y="6480175"/>
            <a:ext cx="41275" cy="14288"/>
          </a:xfrm>
          <a:custGeom>
            <a:avLst/>
            <a:gdLst>
              <a:gd name="T0" fmla="*/ 2147483647 w 52"/>
              <a:gd name="T1" fmla="*/ 0 h 9"/>
              <a:gd name="T2" fmla="*/ 2147483647 w 52"/>
              <a:gd name="T3" fmla="*/ 0 h 9"/>
              <a:gd name="T4" fmla="*/ 2147483647 w 52"/>
              <a:gd name="T5" fmla="*/ 0 h 9"/>
              <a:gd name="T6" fmla="*/ 2147483647 w 52"/>
              <a:gd name="T7" fmla="*/ 0 h 9"/>
              <a:gd name="T8" fmla="*/ 2147483647 w 52"/>
              <a:gd name="T9" fmla="*/ 0 h 9"/>
              <a:gd name="T10" fmla="*/ 2147483647 w 52"/>
              <a:gd name="T11" fmla="*/ 0 h 9"/>
              <a:gd name="T12" fmla="*/ 2147483647 w 52"/>
              <a:gd name="T13" fmla="*/ 2147483647 h 9"/>
              <a:gd name="T14" fmla="*/ 2147483647 w 52"/>
              <a:gd name="T15" fmla="*/ 2147483647 h 9"/>
              <a:gd name="T16" fmla="*/ 0 w 52"/>
              <a:gd name="T17" fmla="*/ 2147483647 h 9"/>
              <a:gd name="T18" fmla="*/ 2147483647 w 52"/>
              <a:gd name="T19" fmla="*/ 2147483647 h 9"/>
              <a:gd name="T20" fmla="*/ 2147483647 w 52"/>
              <a:gd name="T21" fmla="*/ 2147483647 h 9"/>
              <a:gd name="T22" fmla="*/ 2147483647 w 52"/>
              <a:gd name="T23" fmla="*/ 2147483647 h 9"/>
              <a:gd name="T24" fmla="*/ 2147483647 w 52"/>
              <a:gd name="T25" fmla="*/ 2147483647 h 9"/>
              <a:gd name="T26" fmla="*/ 2147483647 w 52"/>
              <a:gd name="T27" fmla="*/ 2147483647 h 9"/>
              <a:gd name="T28" fmla="*/ 2147483647 w 52"/>
              <a:gd name="T29" fmla="*/ 2147483647 h 9"/>
              <a:gd name="T30" fmla="*/ 2147483647 w 52"/>
              <a:gd name="T31" fmla="*/ 2147483647 h 9"/>
              <a:gd name="T32" fmla="*/ 2147483647 w 52"/>
              <a:gd name="T33" fmla="*/ 0 h 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2"/>
              <a:gd name="T52" fmla="*/ 0 h 9"/>
              <a:gd name="T53" fmla="*/ 52 w 52"/>
              <a:gd name="T54" fmla="*/ 9 h 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2" h="9">
                <a:moveTo>
                  <a:pt x="52" y="0"/>
                </a:moveTo>
                <a:lnTo>
                  <a:pt x="48" y="0"/>
                </a:lnTo>
                <a:lnTo>
                  <a:pt x="42" y="0"/>
                </a:lnTo>
                <a:lnTo>
                  <a:pt x="33" y="0"/>
                </a:lnTo>
                <a:lnTo>
                  <a:pt x="24" y="0"/>
                </a:lnTo>
                <a:lnTo>
                  <a:pt x="15" y="0"/>
                </a:lnTo>
                <a:lnTo>
                  <a:pt x="8" y="1"/>
                </a:lnTo>
                <a:lnTo>
                  <a:pt x="3" y="3"/>
                </a:lnTo>
                <a:lnTo>
                  <a:pt x="0" y="6"/>
                </a:lnTo>
                <a:lnTo>
                  <a:pt x="1" y="8"/>
                </a:lnTo>
                <a:lnTo>
                  <a:pt x="7" y="9"/>
                </a:lnTo>
                <a:lnTo>
                  <a:pt x="13" y="9"/>
                </a:lnTo>
                <a:lnTo>
                  <a:pt x="23" y="7"/>
                </a:lnTo>
                <a:lnTo>
                  <a:pt x="31" y="5"/>
                </a:lnTo>
                <a:lnTo>
                  <a:pt x="40" y="3"/>
                </a:lnTo>
                <a:lnTo>
                  <a:pt x="47" y="1"/>
                </a:lnTo>
                <a:lnTo>
                  <a:pt x="52" y="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88" name="Freeform 262"/>
          <p:cNvSpPr>
            <a:spLocks/>
          </p:cNvSpPr>
          <p:nvPr/>
        </p:nvSpPr>
        <p:spPr bwMode="auto">
          <a:xfrm>
            <a:off x="6805613" y="6418263"/>
            <a:ext cx="38100" cy="47625"/>
          </a:xfrm>
          <a:custGeom>
            <a:avLst/>
            <a:gdLst>
              <a:gd name="T0" fmla="*/ 2147483647 w 49"/>
              <a:gd name="T1" fmla="*/ 2147483647 h 30"/>
              <a:gd name="T2" fmla="*/ 2147483647 w 49"/>
              <a:gd name="T3" fmla="*/ 2147483647 h 30"/>
              <a:gd name="T4" fmla="*/ 2147483647 w 49"/>
              <a:gd name="T5" fmla="*/ 2147483647 h 30"/>
              <a:gd name="T6" fmla="*/ 2147483647 w 49"/>
              <a:gd name="T7" fmla="*/ 2147483647 h 30"/>
              <a:gd name="T8" fmla="*/ 2147483647 w 49"/>
              <a:gd name="T9" fmla="*/ 2147483647 h 30"/>
              <a:gd name="T10" fmla="*/ 2147483647 w 49"/>
              <a:gd name="T11" fmla="*/ 2147483647 h 30"/>
              <a:gd name="T12" fmla="*/ 2147483647 w 49"/>
              <a:gd name="T13" fmla="*/ 2147483647 h 30"/>
              <a:gd name="T14" fmla="*/ 0 w 49"/>
              <a:gd name="T15" fmla="*/ 2147483647 h 30"/>
              <a:gd name="T16" fmla="*/ 2147483647 w 49"/>
              <a:gd name="T17" fmla="*/ 0 h 30"/>
              <a:gd name="T18" fmla="*/ 2147483647 w 49"/>
              <a:gd name="T19" fmla="*/ 0 h 30"/>
              <a:gd name="T20" fmla="*/ 2147483647 w 49"/>
              <a:gd name="T21" fmla="*/ 2147483647 h 30"/>
              <a:gd name="T22" fmla="*/ 2147483647 w 49"/>
              <a:gd name="T23" fmla="*/ 2147483647 h 30"/>
              <a:gd name="T24" fmla="*/ 2147483647 w 49"/>
              <a:gd name="T25" fmla="*/ 2147483647 h 30"/>
              <a:gd name="T26" fmla="*/ 2147483647 w 49"/>
              <a:gd name="T27" fmla="*/ 2147483647 h 30"/>
              <a:gd name="T28" fmla="*/ 2147483647 w 49"/>
              <a:gd name="T29" fmla="*/ 2147483647 h 30"/>
              <a:gd name="T30" fmla="*/ 2147483647 w 49"/>
              <a:gd name="T31" fmla="*/ 2147483647 h 30"/>
              <a:gd name="T32" fmla="*/ 2147483647 w 49"/>
              <a:gd name="T33" fmla="*/ 2147483647 h 3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9"/>
              <a:gd name="T52" fmla="*/ 0 h 30"/>
              <a:gd name="T53" fmla="*/ 49 w 49"/>
              <a:gd name="T54" fmla="*/ 30 h 3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9" h="30">
                <a:moveTo>
                  <a:pt x="49" y="30"/>
                </a:moveTo>
                <a:lnTo>
                  <a:pt x="42" y="28"/>
                </a:lnTo>
                <a:lnTo>
                  <a:pt x="34" y="24"/>
                </a:lnTo>
                <a:lnTo>
                  <a:pt x="26" y="19"/>
                </a:lnTo>
                <a:lnTo>
                  <a:pt x="17" y="14"/>
                </a:lnTo>
                <a:lnTo>
                  <a:pt x="10" y="10"/>
                </a:lnTo>
                <a:lnTo>
                  <a:pt x="3" y="6"/>
                </a:lnTo>
                <a:lnTo>
                  <a:pt x="0" y="2"/>
                </a:lnTo>
                <a:lnTo>
                  <a:pt x="2" y="0"/>
                </a:lnTo>
                <a:lnTo>
                  <a:pt x="6" y="0"/>
                </a:lnTo>
                <a:lnTo>
                  <a:pt x="11" y="2"/>
                </a:lnTo>
                <a:lnTo>
                  <a:pt x="18" y="6"/>
                </a:lnTo>
                <a:lnTo>
                  <a:pt x="26" y="11"/>
                </a:lnTo>
                <a:lnTo>
                  <a:pt x="33" y="16"/>
                </a:lnTo>
                <a:lnTo>
                  <a:pt x="39" y="22"/>
                </a:lnTo>
                <a:lnTo>
                  <a:pt x="45" y="27"/>
                </a:lnTo>
                <a:lnTo>
                  <a:pt x="49" y="3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89" name="Freeform 263"/>
          <p:cNvSpPr>
            <a:spLocks/>
          </p:cNvSpPr>
          <p:nvPr/>
        </p:nvSpPr>
        <p:spPr bwMode="auto">
          <a:xfrm>
            <a:off x="7034213" y="6423025"/>
            <a:ext cx="11112" cy="80963"/>
          </a:xfrm>
          <a:custGeom>
            <a:avLst/>
            <a:gdLst>
              <a:gd name="T0" fmla="*/ 2147483647 w 15"/>
              <a:gd name="T1" fmla="*/ 2147483647 h 51"/>
              <a:gd name="T2" fmla="*/ 2147483647 w 15"/>
              <a:gd name="T3" fmla="*/ 2147483647 h 51"/>
              <a:gd name="T4" fmla="*/ 0 w 15"/>
              <a:gd name="T5" fmla="*/ 2147483647 h 51"/>
              <a:gd name="T6" fmla="*/ 2147483647 w 15"/>
              <a:gd name="T7" fmla="*/ 2147483647 h 51"/>
              <a:gd name="T8" fmla="*/ 2147483647 w 15"/>
              <a:gd name="T9" fmla="*/ 0 h 51"/>
              <a:gd name="T10" fmla="*/ 2147483647 w 15"/>
              <a:gd name="T11" fmla="*/ 2147483647 h 51"/>
              <a:gd name="T12" fmla="*/ 2147483647 w 15"/>
              <a:gd name="T13" fmla="*/ 2147483647 h 51"/>
              <a:gd name="T14" fmla="*/ 2147483647 w 15"/>
              <a:gd name="T15" fmla="*/ 2147483647 h 51"/>
              <a:gd name="T16" fmla="*/ 2147483647 w 15"/>
              <a:gd name="T17" fmla="*/ 2147483647 h 5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5"/>
              <a:gd name="T28" fmla="*/ 0 h 51"/>
              <a:gd name="T29" fmla="*/ 15 w 15"/>
              <a:gd name="T30" fmla="*/ 51 h 5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5" h="51">
                <a:moveTo>
                  <a:pt x="3" y="51"/>
                </a:moveTo>
                <a:lnTo>
                  <a:pt x="2" y="38"/>
                </a:lnTo>
                <a:lnTo>
                  <a:pt x="0" y="22"/>
                </a:lnTo>
                <a:lnTo>
                  <a:pt x="3" y="7"/>
                </a:lnTo>
                <a:lnTo>
                  <a:pt x="10" y="0"/>
                </a:lnTo>
                <a:lnTo>
                  <a:pt x="15" y="6"/>
                </a:lnTo>
                <a:lnTo>
                  <a:pt x="12" y="21"/>
                </a:lnTo>
                <a:lnTo>
                  <a:pt x="7" y="38"/>
                </a:lnTo>
                <a:lnTo>
                  <a:pt x="3" y="5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90" name="Freeform 264"/>
          <p:cNvSpPr>
            <a:spLocks/>
          </p:cNvSpPr>
          <p:nvPr/>
        </p:nvSpPr>
        <p:spPr bwMode="auto">
          <a:xfrm>
            <a:off x="7048500" y="6437313"/>
            <a:ext cx="17463" cy="79375"/>
          </a:xfrm>
          <a:custGeom>
            <a:avLst/>
            <a:gdLst>
              <a:gd name="T0" fmla="*/ 0 w 21"/>
              <a:gd name="T1" fmla="*/ 2147483647 h 50"/>
              <a:gd name="T2" fmla="*/ 2147483647 w 21"/>
              <a:gd name="T3" fmla="*/ 2147483647 h 50"/>
              <a:gd name="T4" fmla="*/ 2147483647 w 21"/>
              <a:gd name="T5" fmla="*/ 2147483647 h 50"/>
              <a:gd name="T6" fmla="*/ 2147483647 w 21"/>
              <a:gd name="T7" fmla="*/ 2147483647 h 50"/>
              <a:gd name="T8" fmla="*/ 2147483647 w 21"/>
              <a:gd name="T9" fmla="*/ 0 h 50"/>
              <a:gd name="T10" fmla="*/ 2147483647 w 21"/>
              <a:gd name="T11" fmla="*/ 2147483647 h 50"/>
              <a:gd name="T12" fmla="*/ 2147483647 w 21"/>
              <a:gd name="T13" fmla="*/ 2147483647 h 50"/>
              <a:gd name="T14" fmla="*/ 2147483647 w 21"/>
              <a:gd name="T15" fmla="*/ 2147483647 h 50"/>
              <a:gd name="T16" fmla="*/ 0 w 21"/>
              <a:gd name="T17" fmla="*/ 2147483647 h 5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1"/>
              <a:gd name="T28" fmla="*/ 0 h 50"/>
              <a:gd name="T29" fmla="*/ 21 w 21"/>
              <a:gd name="T30" fmla="*/ 50 h 5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1" h="50">
                <a:moveTo>
                  <a:pt x="0" y="50"/>
                </a:moveTo>
                <a:lnTo>
                  <a:pt x="1" y="37"/>
                </a:lnTo>
                <a:lnTo>
                  <a:pt x="4" y="22"/>
                </a:lnTo>
                <a:lnTo>
                  <a:pt x="11" y="7"/>
                </a:lnTo>
                <a:lnTo>
                  <a:pt x="19" y="0"/>
                </a:lnTo>
                <a:lnTo>
                  <a:pt x="21" y="6"/>
                </a:lnTo>
                <a:lnTo>
                  <a:pt x="16" y="22"/>
                </a:lnTo>
                <a:lnTo>
                  <a:pt x="7" y="39"/>
                </a:lnTo>
                <a:lnTo>
                  <a:pt x="0" y="50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91" name="Freeform 265"/>
          <p:cNvSpPr>
            <a:spLocks/>
          </p:cNvSpPr>
          <p:nvPr/>
        </p:nvSpPr>
        <p:spPr bwMode="auto">
          <a:xfrm>
            <a:off x="7007225" y="6402388"/>
            <a:ext cx="11113" cy="76200"/>
          </a:xfrm>
          <a:custGeom>
            <a:avLst/>
            <a:gdLst>
              <a:gd name="T0" fmla="*/ 2147483647 w 13"/>
              <a:gd name="T1" fmla="*/ 2147483647 h 48"/>
              <a:gd name="T2" fmla="*/ 2147483647 w 13"/>
              <a:gd name="T3" fmla="*/ 2147483647 h 48"/>
              <a:gd name="T4" fmla="*/ 0 w 13"/>
              <a:gd name="T5" fmla="*/ 2147483647 h 48"/>
              <a:gd name="T6" fmla="*/ 2147483647 w 13"/>
              <a:gd name="T7" fmla="*/ 2147483647 h 48"/>
              <a:gd name="T8" fmla="*/ 2147483647 w 13"/>
              <a:gd name="T9" fmla="*/ 0 h 48"/>
              <a:gd name="T10" fmla="*/ 2147483647 w 13"/>
              <a:gd name="T11" fmla="*/ 2147483647 h 48"/>
              <a:gd name="T12" fmla="*/ 2147483647 w 13"/>
              <a:gd name="T13" fmla="*/ 2147483647 h 48"/>
              <a:gd name="T14" fmla="*/ 2147483647 w 13"/>
              <a:gd name="T15" fmla="*/ 2147483647 h 48"/>
              <a:gd name="T16" fmla="*/ 2147483647 w 13"/>
              <a:gd name="T17" fmla="*/ 2147483647 h 4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3"/>
              <a:gd name="T28" fmla="*/ 0 h 48"/>
              <a:gd name="T29" fmla="*/ 13 w 13"/>
              <a:gd name="T30" fmla="*/ 48 h 4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3" h="48">
                <a:moveTo>
                  <a:pt x="8" y="48"/>
                </a:moveTo>
                <a:lnTo>
                  <a:pt x="3" y="41"/>
                </a:lnTo>
                <a:lnTo>
                  <a:pt x="0" y="25"/>
                </a:lnTo>
                <a:lnTo>
                  <a:pt x="1" y="9"/>
                </a:lnTo>
                <a:lnTo>
                  <a:pt x="8" y="0"/>
                </a:lnTo>
                <a:lnTo>
                  <a:pt x="13" y="3"/>
                </a:lnTo>
                <a:lnTo>
                  <a:pt x="12" y="17"/>
                </a:lnTo>
                <a:lnTo>
                  <a:pt x="9" y="34"/>
                </a:lnTo>
                <a:lnTo>
                  <a:pt x="8" y="48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92" name="Freeform 266"/>
          <p:cNvSpPr>
            <a:spLocks/>
          </p:cNvSpPr>
          <p:nvPr/>
        </p:nvSpPr>
        <p:spPr bwMode="auto">
          <a:xfrm>
            <a:off x="6977063" y="6380163"/>
            <a:ext cx="17462" cy="88900"/>
          </a:xfrm>
          <a:custGeom>
            <a:avLst/>
            <a:gdLst>
              <a:gd name="T0" fmla="*/ 2147483647 w 23"/>
              <a:gd name="T1" fmla="*/ 2147483647 h 56"/>
              <a:gd name="T2" fmla="*/ 2147483647 w 23"/>
              <a:gd name="T3" fmla="*/ 2147483647 h 56"/>
              <a:gd name="T4" fmla="*/ 2147483647 w 23"/>
              <a:gd name="T5" fmla="*/ 2147483647 h 56"/>
              <a:gd name="T6" fmla="*/ 0 w 23"/>
              <a:gd name="T7" fmla="*/ 2147483647 h 56"/>
              <a:gd name="T8" fmla="*/ 2147483647 w 23"/>
              <a:gd name="T9" fmla="*/ 0 h 56"/>
              <a:gd name="T10" fmla="*/ 2147483647 w 23"/>
              <a:gd name="T11" fmla="*/ 2147483647 h 56"/>
              <a:gd name="T12" fmla="*/ 2147483647 w 23"/>
              <a:gd name="T13" fmla="*/ 2147483647 h 56"/>
              <a:gd name="T14" fmla="*/ 2147483647 w 23"/>
              <a:gd name="T15" fmla="*/ 2147483647 h 56"/>
              <a:gd name="T16" fmla="*/ 2147483647 w 23"/>
              <a:gd name="T17" fmla="*/ 2147483647 h 5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3"/>
              <a:gd name="T28" fmla="*/ 0 h 56"/>
              <a:gd name="T29" fmla="*/ 23 w 23"/>
              <a:gd name="T30" fmla="*/ 56 h 5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3" h="56">
                <a:moveTo>
                  <a:pt x="23" y="56"/>
                </a:moveTo>
                <a:lnTo>
                  <a:pt x="13" y="41"/>
                </a:lnTo>
                <a:lnTo>
                  <a:pt x="4" y="24"/>
                </a:lnTo>
                <a:lnTo>
                  <a:pt x="0" y="7"/>
                </a:lnTo>
                <a:lnTo>
                  <a:pt x="5" y="0"/>
                </a:lnTo>
                <a:lnTo>
                  <a:pt x="13" y="6"/>
                </a:lnTo>
                <a:lnTo>
                  <a:pt x="17" y="23"/>
                </a:lnTo>
                <a:lnTo>
                  <a:pt x="19" y="42"/>
                </a:lnTo>
                <a:lnTo>
                  <a:pt x="23" y="56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93" name="Freeform 267"/>
          <p:cNvSpPr>
            <a:spLocks/>
          </p:cNvSpPr>
          <p:nvPr/>
        </p:nvSpPr>
        <p:spPr bwMode="auto">
          <a:xfrm>
            <a:off x="6946900" y="6357938"/>
            <a:ext cx="20638" cy="98425"/>
          </a:xfrm>
          <a:custGeom>
            <a:avLst/>
            <a:gdLst>
              <a:gd name="T0" fmla="*/ 2147483647 w 25"/>
              <a:gd name="T1" fmla="*/ 2147483647 h 62"/>
              <a:gd name="T2" fmla="*/ 2147483647 w 25"/>
              <a:gd name="T3" fmla="*/ 2147483647 h 62"/>
              <a:gd name="T4" fmla="*/ 2147483647 w 25"/>
              <a:gd name="T5" fmla="*/ 2147483647 h 62"/>
              <a:gd name="T6" fmla="*/ 0 w 25"/>
              <a:gd name="T7" fmla="*/ 2147483647 h 62"/>
              <a:gd name="T8" fmla="*/ 2147483647 w 25"/>
              <a:gd name="T9" fmla="*/ 0 h 62"/>
              <a:gd name="T10" fmla="*/ 2147483647 w 25"/>
              <a:gd name="T11" fmla="*/ 2147483647 h 62"/>
              <a:gd name="T12" fmla="*/ 2147483647 w 25"/>
              <a:gd name="T13" fmla="*/ 2147483647 h 62"/>
              <a:gd name="T14" fmla="*/ 2147483647 w 25"/>
              <a:gd name="T15" fmla="*/ 2147483647 h 62"/>
              <a:gd name="T16" fmla="*/ 2147483647 w 25"/>
              <a:gd name="T17" fmla="*/ 2147483647 h 6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5"/>
              <a:gd name="T28" fmla="*/ 0 h 62"/>
              <a:gd name="T29" fmla="*/ 25 w 25"/>
              <a:gd name="T30" fmla="*/ 62 h 6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5" h="62">
                <a:moveTo>
                  <a:pt x="25" y="62"/>
                </a:moveTo>
                <a:lnTo>
                  <a:pt x="16" y="47"/>
                </a:lnTo>
                <a:lnTo>
                  <a:pt x="7" y="25"/>
                </a:lnTo>
                <a:lnTo>
                  <a:pt x="0" y="7"/>
                </a:lnTo>
                <a:lnTo>
                  <a:pt x="4" y="0"/>
                </a:lnTo>
                <a:lnTo>
                  <a:pt x="13" y="9"/>
                </a:lnTo>
                <a:lnTo>
                  <a:pt x="19" y="28"/>
                </a:lnTo>
                <a:lnTo>
                  <a:pt x="23" y="48"/>
                </a:lnTo>
                <a:lnTo>
                  <a:pt x="25" y="62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94" name="Freeform 268"/>
          <p:cNvSpPr>
            <a:spLocks/>
          </p:cNvSpPr>
          <p:nvPr/>
        </p:nvSpPr>
        <p:spPr bwMode="auto">
          <a:xfrm>
            <a:off x="6884988" y="6351588"/>
            <a:ext cx="33337" cy="101600"/>
          </a:xfrm>
          <a:custGeom>
            <a:avLst/>
            <a:gdLst>
              <a:gd name="T0" fmla="*/ 2147483647 w 43"/>
              <a:gd name="T1" fmla="*/ 2147483647 h 64"/>
              <a:gd name="T2" fmla="*/ 2147483647 w 43"/>
              <a:gd name="T3" fmla="*/ 2147483647 h 64"/>
              <a:gd name="T4" fmla="*/ 2147483647 w 43"/>
              <a:gd name="T5" fmla="*/ 2147483647 h 64"/>
              <a:gd name="T6" fmla="*/ 2147483647 w 43"/>
              <a:gd name="T7" fmla="*/ 2147483647 h 64"/>
              <a:gd name="T8" fmla="*/ 2147483647 w 43"/>
              <a:gd name="T9" fmla="*/ 2147483647 h 64"/>
              <a:gd name="T10" fmla="*/ 2147483647 w 43"/>
              <a:gd name="T11" fmla="*/ 2147483647 h 64"/>
              <a:gd name="T12" fmla="*/ 2147483647 w 43"/>
              <a:gd name="T13" fmla="*/ 2147483647 h 64"/>
              <a:gd name="T14" fmla="*/ 0 w 43"/>
              <a:gd name="T15" fmla="*/ 2147483647 h 64"/>
              <a:gd name="T16" fmla="*/ 2147483647 w 43"/>
              <a:gd name="T17" fmla="*/ 0 h 64"/>
              <a:gd name="T18" fmla="*/ 2147483647 w 43"/>
              <a:gd name="T19" fmla="*/ 2147483647 h 64"/>
              <a:gd name="T20" fmla="*/ 2147483647 w 43"/>
              <a:gd name="T21" fmla="*/ 2147483647 h 64"/>
              <a:gd name="T22" fmla="*/ 2147483647 w 43"/>
              <a:gd name="T23" fmla="*/ 2147483647 h 64"/>
              <a:gd name="T24" fmla="*/ 2147483647 w 43"/>
              <a:gd name="T25" fmla="*/ 2147483647 h 64"/>
              <a:gd name="T26" fmla="*/ 2147483647 w 43"/>
              <a:gd name="T27" fmla="*/ 2147483647 h 64"/>
              <a:gd name="T28" fmla="*/ 2147483647 w 43"/>
              <a:gd name="T29" fmla="*/ 2147483647 h 64"/>
              <a:gd name="T30" fmla="*/ 2147483647 w 43"/>
              <a:gd name="T31" fmla="*/ 2147483647 h 64"/>
              <a:gd name="T32" fmla="*/ 2147483647 w 43"/>
              <a:gd name="T33" fmla="*/ 2147483647 h 6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3"/>
              <a:gd name="T52" fmla="*/ 0 h 64"/>
              <a:gd name="T53" fmla="*/ 43 w 43"/>
              <a:gd name="T54" fmla="*/ 64 h 6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3" h="64">
                <a:moveTo>
                  <a:pt x="43" y="64"/>
                </a:moveTo>
                <a:lnTo>
                  <a:pt x="36" y="58"/>
                </a:lnTo>
                <a:lnTo>
                  <a:pt x="28" y="50"/>
                </a:lnTo>
                <a:lnTo>
                  <a:pt x="19" y="40"/>
                </a:lnTo>
                <a:lnTo>
                  <a:pt x="12" y="29"/>
                </a:lnTo>
                <a:lnTo>
                  <a:pt x="5" y="19"/>
                </a:lnTo>
                <a:lnTo>
                  <a:pt x="1" y="10"/>
                </a:lnTo>
                <a:lnTo>
                  <a:pt x="0" y="3"/>
                </a:lnTo>
                <a:lnTo>
                  <a:pt x="3" y="0"/>
                </a:lnTo>
                <a:lnTo>
                  <a:pt x="8" y="1"/>
                </a:lnTo>
                <a:lnTo>
                  <a:pt x="12" y="7"/>
                </a:lnTo>
                <a:lnTo>
                  <a:pt x="17" y="16"/>
                </a:lnTo>
                <a:lnTo>
                  <a:pt x="23" y="27"/>
                </a:lnTo>
                <a:lnTo>
                  <a:pt x="28" y="40"/>
                </a:lnTo>
                <a:lnTo>
                  <a:pt x="33" y="51"/>
                </a:lnTo>
                <a:lnTo>
                  <a:pt x="37" y="59"/>
                </a:lnTo>
                <a:lnTo>
                  <a:pt x="43" y="64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95" name="Freeform 269"/>
          <p:cNvSpPr>
            <a:spLocks/>
          </p:cNvSpPr>
          <p:nvPr/>
        </p:nvSpPr>
        <p:spPr bwMode="auto">
          <a:xfrm>
            <a:off x="6824663" y="6367463"/>
            <a:ext cx="41275" cy="96837"/>
          </a:xfrm>
          <a:custGeom>
            <a:avLst/>
            <a:gdLst>
              <a:gd name="T0" fmla="*/ 2147483647 w 51"/>
              <a:gd name="T1" fmla="*/ 2147483647 h 61"/>
              <a:gd name="T2" fmla="*/ 2147483647 w 51"/>
              <a:gd name="T3" fmla="*/ 2147483647 h 61"/>
              <a:gd name="T4" fmla="*/ 2147483647 w 51"/>
              <a:gd name="T5" fmla="*/ 2147483647 h 61"/>
              <a:gd name="T6" fmla="*/ 2147483647 w 51"/>
              <a:gd name="T7" fmla="*/ 2147483647 h 61"/>
              <a:gd name="T8" fmla="*/ 2147483647 w 51"/>
              <a:gd name="T9" fmla="*/ 2147483647 h 61"/>
              <a:gd name="T10" fmla="*/ 2147483647 w 51"/>
              <a:gd name="T11" fmla="*/ 2147483647 h 61"/>
              <a:gd name="T12" fmla="*/ 2147483647 w 51"/>
              <a:gd name="T13" fmla="*/ 2147483647 h 61"/>
              <a:gd name="T14" fmla="*/ 0 w 51"/>
              <a:gd name="T15" fmla="*/ 2147483647 h 61"/>
              <a:gd name="T16" fmla="*/ 2147483647 w 51"/>
              <a:gd name="T17" fmla="*/ 0 h 61"/>
              <a:gd name="T18" fmla="*/ 2147483647 w 51"/>
              <a:gd name="T19" fmla="*/ 2147483647 h 61"/>
              <a:gd name="T20" fmla="*/ 2147483647 w 51"/>
              <a:gd name="T21" fmla="*/ 2147483647 h 61"/>
              <a:gd name="T22" fmla="*/ 2147483647 w 51"/>
              <a:gd name="T23" fmla="*/ 2147483647 h 61"/>
              <a:gd name="T24" fmla="*/ 2147483647 w 51"/>
              <a:gd name="T25" fmla="*/ 2147483647 h 61"/>
              <a:gd name="T26" fmla="*/ 2147483647 w 51"/>
              <a:gd name="T27" fmla="*/ 2147483647 h 61"/>
              <a:gd name="T28" fmla="*/ 2147483647 w 51"/>
              <a:gd name="T29" fmla="*/ 2147483647 h 61"/>
              <a:gd name="T30" fmla="*/ 2147483647 w 51"/>
              <a:gd name="T31" fmla="*/ 2147483647 h 61"/>
              <a:gd name="T32" fmla="*/ 2147483647 w 51"/>
              <a:gd name="T33" fmla="*/ 2147483647 h 6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1"/>
              <a:gd name="T52" fmla="*/ 0 h 61"/>
              <a:gd name="T53" fmla="*/ 51 w 51"/>
              <a:gd name="T54" fmla="*/ 61 h 6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1" h="61">
                <a:moveTo>
                  <a:pt x="51" y="61"/>
                </a:moveTo>
                <a:lnTo>
                  <a:pt x="44" y="56"/>
                </a:lnTo>
                <a:lnTo>
                  <a:pt x="36" y="48"/>
                </a:lnTo>
                <a:lnTo>
                  <a:pt x="25" y="39"/>
                </a:lnTo>
                <a:lnTo>
                  <a:pt x="16" y="29"/>
                </a:lnTo>
                <a:lnTo>
                  <a:pt x="8" y="18"/>
                </a:lnTo>
                <a:lnTo>
                  <a:pt x="3" y="10"/>
                </a:lnTo>
                <a:lnTo>
                  <a:pt x="0" y="4"/>
                </a:lnTo>
                <a:lnTo>
                  <a:pt x="3" y="0"/>
                </a:lnTo>
                <a:lnTo>
                  <a:pt x="8" y="1"/>
                </a:lnTo>
                <a:lnTo>
                  <a:pt x="15" y="6"/>
                </a:lnTo>
                <a:lnTo>
                  <a:pt x="21" y="15"/>
                </a:lnTo>
                <a:lnTo>
                  <a:pt x="28" y="27"/>
                </a:lnTo>
                <a:lnTo>
                  <a:pt x="35" y="38"/>
                </a:lnTo>
                <a:lnTo>
                  <a:pt x="41" y="48"/>
                </a:lnTo>
                <a:lnTo>
                  <a:pt x="47" y="57"/>
                </a:lnTo>
                <a:lnTo>
                  <a:pt x="51" y="6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96" name="Freeform 270"/>
          <p:cNvSpPr>
            <a:spLocks/>
          </p:cNvSpPr>
          <p:nvPr/>
        </p:nvSpPr>
        <p:spPr bwMode="auto">
          <a:xfrm>
            <a:off x="6908800" y="6362700"/>
            <a:ext cx="34925" cy="87313"/>
          </a:xfrm>
          <a:custGeom>
            <a:avLst/>
            <a:gdLst>
              <a:gd name="T0" fmla="*/ 2147483647 w 43"/>
              <a:gd name="T1" fmla="*/ 2147483647 h 55"/>
              <a:gd name="T2" fmla="*/ 2147483647 w 43"/>
              <a:gd name="T3" fmla="*/ 2147483647 h 55"/>
              <a:gd name="T4" fmla="*/ 2147483647 w 43"/>
              <a:gd name="T5" fmla="*/ 2147483647 h 55"/>
              <a:gd name="T6" fmla="*/ 2147483647 w 43"/>
              <a:gd name="T7" fmla="*/ 2147483647 h 55"/>
              <a:gd name="T8" fmla="*/ 2147483647 w 43"/>
              <a:gd name="T9" fmla="*/ 2147483647 h 55"/>
              <a:gd name="T10" fmla="*/ 2147483647 w 43"/>
              <a:gd name="T11" fmla="*/ 2147483647 h 55"/>
              <a:gd name="T12" fmla="*/ 2147483647 w 43"/>
              <a:gd name="T13" fmla="*/ 2147483647 h 55"/>
              <a:gd name="T14" fmla="*/ 0 w 43"/>
              <a:gd name="T15" fmla="*/ 2147483647 h 55"/>
              <a:gd name="T16" fmla="*/ 2147483647 w 43"/>
              <a:gd name="T17" fmla="*/ 0 h 55"/>
              <a:gd name="T18" fmla="*/ 2147483647 w 43"/>
              <a:gd name="T19" fmla="*/ 2147483647 h 55"/>
              <a:gd name="T20" fmla="*/ 2147483647 w 43"/>
              <a:gd name="T21" fmla="*/ 2147483647 h 55"/>
              <a:gd name="T22" fmla="*/ 2147483647 w 43"/>
              <a:gd name="T23" fmla="*/ 2147483647 h 55"/>
              <a:gd name="T24" fmla="*/ 2147483647 w 43"/>
              <a:gd name="T25" fmla="*/ 2147483647 h 55"/>
              <a:gd name="T26" fmla="*/ 2147483647 w 43"/>
              <a:gd name="T27" fmla="*/ 2147483647 h 55"/>
              <a:gd name="T28" fmla="*/ 2147483647 w 43"/>
              <a:gd name="T29" fmla="*/ 2147483647 h 55"/>
              <a:gd name="T30" fmla="*/ 2147483647 w 43"/>
              <a:gd name="T31" fmla="*/ 2147483647 h 55"/>
              <a:gd name="T32" fmla="*/ 2147483647 w 43"/>
              <a:gd name="T33" fmla="*/ 2147483647 h 5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3"/>
              <a:gd name="T52" fmla="*/ 0 h 55"/>
              <a:gd name="T53" fmla="*/ 43 w 43"/>
              <a:gd name="T54" fmla="*/ 55 h 5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3" h="55">
                <a:moveTo>
                  <a:pt x="43" y="55"/>
                </a:moveTo>
                <a:lnTo>
                  <a:pt x="37" y="50"/>
                </a:lnTo>
                <a:lnTo>
                  <a:pt x="29" y="43"/>
                </a:lnTo>
                <a:lnTo>
                  <a:pt x="21" y="34"/>
                </a:lnTo>
                <a:lnTo>
                  <a:pt x="13" y="25"/>
                </a:lnTo>
                <a:lnTo>
                  <a:pt x="6" y="16"/>
                </a:lnTo>
                <a:lnTo>
                  <a:pt x="1" y="8"/>
                </a:lnTo>
                <a:lnTo>
                  <a:pt x="0" y="3"/>
                </a:lnTo>
                <a:lnTo>
                  <a:pt x="2" y="0"/>
                </a:lnTo>
                <a:lnTo>
                  <a:pt x="9" y="2"/>
                </a:lnTo>
                <a:lnTo>
                  <a:pt x="14" y="7"/>
                </a:lnTo>
                <a:lnTo>
                  <a:pt x="21" y="15"/>
                </a:lnTo>
                <a:lnTo>
                  <a:pt x="26" y="25"/>
                </a:lnTo>
                <a:lnTo>
                  <a:pt x="32" y="35"/>
                </a:lnTo>
                <a:lnTo>
                  <a:pt x="36" y="44"/>
                </a:lnTo>
                <a:lnTo>
                  <a:pt x="40" y="51"/>
                </a:lnTo>
                <a:lnTo>
                  <a:pt x="43" y="55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97" name="Freeform 271"/>
          <p:cNvSpPr>
            <a:spLocks/>
          </p:cNvSpPr>
          <p:nvPr/>
        </p:nvSpPr>
        <p:spPr bwMode="auto">
          <a:xfrm>
            <a:off x="6888163" y="6443663"/>
            <a:ext cx="52387" cy="128587"/>
          </a:xfrm>
          <a:custGeom>
            <a:avLst/>
            <a:gdLst>
              <a:gd name="T0" fmla="*/ 2147483647 w 67"/>
              <a:gd name="T1" fmla="*/ 2147483647 h 81"/>
              <a:gd name="T2" fmla="*/ 0 w 67"/>
              <a:gd name="T3" fmla="*/ 2147483647 h 81"/>
              <a:gd name="T4" fmla="*/ 2147483647 w 67"/>
              <a:gd name="T5" fmla="*/ 2147483647 h 81"/>
              <a:gd name="T6" fmla="*/ 2147483647 w 67"/>
              <a:gd name="T7" fmla="*/ 2147483647 h 81"/>
              <a:gd name="T8" fmla="*/ 2147483647 w 67"/>
              <a:gd name="T9" fmla="*/ 2147483647 h 81"/>
              <a:gd name="T10" fmla="*/ 2147483647 w 67"/>
              <a:gd name="T11" fmla="*/ 2147483647 h 81"/>
              <a:gd name="T12" fmla="*/ 2147483647 w 67"/>
              <a:gd name="T13" fmla="*/ 2147483647 h 81"/>
              <a:gd name="T14" fmla="*/ 2147483647 w 67"/>
              <a:gd name="T15" fmla="*/ 2147483647 h 81"/>
              <a:gd name="T16" fmla="*/ 2147483647 w 67"/>
              <a:gd name="T17" fmla="*/ 0 h 81"/>
              <a:gd name="T18" fmla="*/ 2147483647 w 67"/>
              <a:gd name="T19" fmla="*/ 2147483647 h 81"/>
              <a:gd name="T20" fmla="*/ 2147483647 w 67"/>
              <a:gd name="T21" fmla="*/ 2147483647 h 81"/>
              <a:gd name="T22" fmla="*/ 2147483647 w 67"/>
              <a:gd name="T23" fmla="*/ 2147483647 h 81"/>
              <a:gd name="T24" fmla="*/ 2147483647 w 67"/>
              <a:gd name="T25" fmla="*/ 2147483647 h 81"/>
              <a:gd name="T26" fmla="*/ 2147483647 w 67"/>
              <a:gd name="T27" fmla="*/ 2147483647 h 81"/>
              <a:gd name="T28" fmla="*/ 2147483647 w 67"/>
              <a:gd name="T29" fmla="*/ 2147483647 h 81"/>
              <a:gd name="T30" fmla="*/ 2147483647 w 67"/>
              <a:gd name="T31" fmla="*/ 2147483647 h 81"/>
              <a:gd name="T32" fmla="*/ 2147483647 w 67"/>
              <a:gd name="T33" fmla="*/ 2147483647 h 8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7"/>
              <a:gd name="T52" fmla="*/ 0 h 81"/>
              <a:gd name="T53" fmla="*/ 67 w 67"/>
              <a:gd name="T54" fmla="*/ 81 h 8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7" h="81">
                <a:moveTo>
                  <a:pt x="1" y="81"/>
                </a:moveTo>
                <a:lnTo>
                  <a:pt x="0" y="77"/>
                </a:lnTo>
                <a:lnTo>
                  <a:pt x="4" y="67"/>
                </a:lnTo>
                <a:lnTo>
                  <a:pt x="11" y="55"/>
                </a:lnTo>
                <a:lnTo>
                  <a:pt x="20" y="42"/>
                </a:lnTo>
                <a:lnTo>
                  <a:pt x="31" y="28"/>
                </a:lnTo>
                <a:lnTo>
                  <a:pt x="44" y="16"/>
                </a:lnTo>
                <a:lnTo>
                  <a:pt x="56" y="5"/>
                </a:lnTo>
                <a:lnTo>
                  <a:pt x="67" y="0"/>
                </a:lnTo>
                <a:lnTo>
                  <a:pt x="63" y="6"/>
                </a:lnTo>
                <a:lnTo>
                  <a:pt x="55" y="17"/>
                </a:lnTo>
                <a:lnTo>
                  <a:pt x="45" y="30"/>
                </a:lnTo>
                <a:lnTo>
                  <a:pt x="35" y="45"/>
                </a:lnTo>
                <a:lnTo>
                  <a:pt x="24" y="59"/>
                </a:lnTo>
                <a:lnTo>
                  <a:pt x="13" y="70"/>
                </a:lnTo>
                <a:lnTo>
                  <a:pt x="7" y="79"/>
                </a:lnTo>
                <a:lnTo>
                  <a:pt x="1" y="8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98" name="Freeform 272"/>
          <p:cNvSpPr>
            <a:spLocks/>
          </p:cNvSpPr>
          <p:nvPr/>
        </p:nvSpPr>
        <p:spPr bwMode="auto">
          <a:xfrm>
            <a:off x="6853238" y="6448425"/>
            <a:ext cx="44450" cy="100013"/>
          </a:xfrm>
          <a:custGeom>
            <a:avLst/>
            <a:gdLst>
              <a:gd name="T0" fmla="*/ 0 w 56"/>
              <a:gd name="T1" fmla="*/ 2147483647 h 63"/>
              <a:gd name="T2" fmla="*/ 0 w 56"/>
              <a:gd name="T3" fmla="*/ 2147483647 h 63"/>
              <a:gd name="T4" fmla="*/ 2147483647 w 56"/>
              <a:gd name="T5" fmla="*/ 2147483647 h 63"/>
              <a:gd name="T6" fmla="*/ 2147483647 w 56"/>
              <a:gd name="T7" fmla="*/ 2147483647 h 63"/>
              <a:gd name="T8" fmla="*/ 2147483647 w 56"/>
              <a:gd name="T9" fmla="*/ 2147483647 h 63"/>
              <a:gd name="T10" fmla="*/ 2147483647 w 56"/>
              <a:gd name="T11" fmla="*/ 2147483647 h 63"/>
              <a:gd name="T12" fmla="*/ 2147483647 w 56"/>
              <a:gd name="T13" fmla="*/ 2147483647 h 63"/>
              <a:gd name="T14" fmla="*/ 2147483647 w 56"/>
              <a:gd name="T15" fmla="*/ 2147483647 h 63"/>
              <a:gd name="T16" fmla="*/ 2147483647 w 56"/>
              <a:gd name="T17" fmla="*/ 0 h 63"/>
              <a:gd name="T18" fmla="*/ 2147483647 w 56"/>
              <a:gd name="T19" fmla="*/ 2147483647 h 63"/>
              <a:gd name="T20" fmla="*/ 2147483647 w 56"/>
              <a:gd name="T21" fmla="*/ 2147483647 h 63"/>
              <a:gd name="T22" fmla="*/ 2147483647 w 56"/>
              <a:gd name="T23" fmla="*/ 2147483647 h 63"/>
              <a:gd name="T24" fmla="*/ 2147483647 w 56"/>
              <a:gd name="T25" fmla="*/ 2147483647 h 63"/>
              <a:gd name="T26" fmla="*/ 2147483647 w 56"/>
              <a:gd name="T27" fmla="*/ 2147483647 h 63"/>
              <a:gd name="T28" fmla="*/ 2147483647 w 56"/>
              <a:gd name="T29" fmla="*/ 2147483647 h 63"/>
              <a:gd name="T30" fmla="*/ 2147483647 w 56"/>
              <a:gd name="T31" fmla="*/ 2147483647 h 63"/>
              <a:gd name="T32" fmla="*/ 0 w 56"/>
              <a:gd name="T33" fmla="*/ 2147483647 h 6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6"/>
              <a:gd name="T52" fmla="*/ 0 h 63"/>
              <a:gd name="T53" fmla="*/ 56 w 56"/>
              <a:gd name="T54" fmla="*/ 63 h 6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6" h="63">
                <a:moveTo>
                  <a:pt x="0" y="63"/>
                </a:moveTo>
                <a:lnTo>
                  <a:pt x="0" y="60"/>
                </a:lnTo>
                <a:lnTo>
                  <a:pt x="2" y="54"/>
                </a:lnTo>
                <a:lnTo>
                  <a:pt x="6" y="45"/>
                </a:lnTo>
                <a:lnTo>
                  <a:pt x="14" y="34"/>
                </a:lnTo>
                <a:lnTo>
                  <a:pt x="22" y="24"/>
                </a:lnTo>
                <a:lnTo>
                  <a:pt x="33" y="14"/>
                </a:lnTo>
                <a:lnTo>
                  <a:pt x="44" y="6"/>
                </a:lnTo>
                <a:lnTo>
                  <a:pt x="56" y="0"/>
                </a:lnTo>
                <a:lnTo>
                  <a:pt x="49" y="8"/>
                </a:lnTo>
                <a:lnTo>
                  <a:pt x="43" y="17"/>
                </a:lnTo>
                <a:lnTo>
                  <a:pt x="33" y="27"/>
                </a:lnTo>
                <a:lnTo>
                  <a:pt x="25" y="39"/>
                </a:lnTo>
                <a:lnTo>
                  <a:pt x="17" y="49"/>
                </a:lnTo>
                <a:lnTo>
                  <a:pt x="9" y="57"/>
                </a:lnTo>
                <a:lnTo>
                  <a:pt x="4" y="62"/>
                </a:lnTo>
                <a:lnTo>
                  <a:pt x="0" y="63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99" name="Freeform 273"/>
          <p:cNvSpPr>
            <a:spLocks/>
          </p:cNvSpPr>
          <p:nvPr/>
        </p:nvSpPr>
        <p:spPr bwMode="auto">
          <a:xfrm>
            <a:off x="6851650" y="6361113"/>
            <a:ext cx="41275" cy="96837"/>
          </a:xfrm>
          <a:custGeom>
            <a:avLst/>
            <a:gdLst>
              <a:gd name="T0" fmla="*/ 2147483647 w 51"/>
              <a:gd name="T1" fmla="*/ 2147483647 h 61"/>
              <a:gd name="T2" fmla="*/ 2147483647 w 51"/>
              <a:gd name="T3" fmla="*/ 2147483647 h 61"/>
              <a:gd name="T4" fmla="*/ 2147483647 w 51"/>
              <a:gd name="T5" fmla="*/ 2147483647 h 61"/>
              <a:gd name="T6" fmla="*/ 2147483647 w 51"/>
              <a:gd name="T7" fmla="*/ 2147483647 h 61"/>
              <a:gd name="T8" fmla="*/ 2147483647 w 51"/>
              <a:gd name="T9" fmla="*/ 2147483647 h 61"/>
              <a:gd name="T10" fmla="*/ 2147483647 w 51"/>
              <a:gd name="T11" fmla="*/ 2147483647 h 61"/>
              <a:gd name="T12" fmla="*/ 2147483647 w 51"/>
              <a:gd name="T13" fmla="*/ 2147483647 h 61"/>
              <a:gd name="T14" fmla="*/ 0 w 51"/>
              <a:gd name="T15" fmla="*/ 2147483647 h 61"/>
              <a:gd name="T16" fmla="*/ 2147483647 w 51"/>
              <a:gd name="T17" fmla="*/ 0 h 61"/>
              <a:gd name="T18" fmla="*/ 2147483647 w 51"/>
              <a:gd name="T19" fmla="*/ 2147483647 h 61"/>
              <a:gd name="T20" fmla="*/ 2147483647 w 51"/>
              <a:gd name="T21" fmla="*/ 2147483647 h 61"/>
              <a:gd name="T22" fmla="*/ 2147483647 w 51"/>
              <a:gd name="T23" fmla="*/ 2147483647 h 61"/>
              <a:gd name="T24" fmla="*/ 2147483647 w 51"/>
              <a:gd name="T25" fmla="*/ 2147483647 h 61"/>
              <a:gd name="T26" fmla="*/ 2147483647 w 51"/>
              <a:gd name="T27" fmla="*/ 2147483647 h 61"/>
              <a:gd name="T28" fmla="*/ 2147483647 w 51"/>
              <a:gd name="T29" fmla="*/ 2147483647 h 61"/>
              <a:gd name="T30" fmla="*/ 2147483647 w 51"/>
              <a:gd name="T31" fmla="*/ 2147483647 h 61"/>
              <a:gd name="T32" fmla="*/ 2147483647 w 51"/>
              <a:gd name="T33" fmla="*/ 2147483647 h 6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1"/>
              <a:gd name="T52" fmla="*/ 0 h 61"/>
              <a:gd name="T53" fmla="*/ 51 w 51"/>
              <a:gd name="T54" fmla="*/ 61 h 6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1" h="61">
                <a:moveTo>
                  <a:pt x="51" y="61"/>
                </a:moveTo>
                <a:lnTo>
                  <a:pt x="45" y="55"/>
                </a:lnTo>
                <a:lnTo>
                  <a:pt x="37" y="48"/>
                </a:lnTo>
                <a:lnTo>
                  <a:pt x="27" y="38"/>
                </a:lnTo>
                <a:lnTo>
                  <a:pt x="18" y="29"/>
                </a:lnTo>
                <a:lnTo>
                  <a:pt x="8" y="18"/>
                </a:lnTo>
                <a:lnTo>
                  <a:pt x="3" y="10"/>
                </a:lnTo>
                <a:lnTo>
                  <a:pt x="0" y="3"/>
                </a:lnTo>
                <a:lnTo>
                  <a:pt x="3" y="0"/>
                </a:lnTo>
                <a:lnTo>
                  <a:pt x="8" y="1"/>
                </a:lnTo>
                <a:lnTo>
                  <a:pt x="15" y="6"/>
                </a:lnTo>
                <a:lnTo>
                  <a:pt x="22" y="15"/>
                </a:lnTo>
                <a:lnTo>
                  <a:pt x="30" y="27"/>
                </a:lnTo>
                <a:lnTo>
                  <a:pt x="37" y="38"/>
                </a:lnTo>
                <a:lnTo>
                  <a:pt x="42" y="48"/>
                </a:lnTo>
                <a:lnTo>
                  <a:pt x="47" y="56"/>
                </a:lnTo>
                <a:lnTo>
                  <a:pt x="51" y="61"/>
                </a:lnTo>
                <a:close/>
              </a:path>
            </a:pathLst>
          </a:custGeom>
          <a:solidFill>
            <a:srgbClr val="00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0" name="Freeform 274"/>
          <p:cNvSpPr>
            <a:spLocks/>
          </p:cNvSpPr>
          <p:nvPr/>
        </p:nvSpPr>
        <p:spPr bwMode="auto">
          <a:xfrm>
            <a:off x="8489950" y="4959350"/>
            <a:ext cx="160338" cy="250825"/>
          </a:xfrm>
          <a:custGeom>
            <a:avLst/>
            <a:gdLst>
              <a:gd name="T0" fmla="*/ 2147483647 w 201"/>
              <a:gd name="T1" fmla="*/ 2147483647 h 158"/>
              <a:gd name="T2" fmla="*/ 2147483647 w 201"/>
              <a:gd name="T3" fmla="*/ 2147483647 h 158"/>
              <a:gd name="T4" fmla="*/ 2147483647 w 201"/>
              <a:gd name="T5" fmla="*/ 2147483647 h 158"/>
              <a:gd name="T6" fmla="*/ 2147483647 w 201"/>
              <a:gd name="T7" fmla="*/ 2147483647 h 158"/>
              <a:gd name="T8" fmla="*/ 2147483647 w 201"/>
              <a:gd name="T9" fmla="*/ 2147483647 h 158"/>
              <a:gd name="T10" fmla="*/ 2147483647 w 201"/>
              <a:gd name="T11" fmla="*/ 2147483647 h 158"/>
              <a:gd name="T12" fmla="*/ 2147483647 w 201"/>
              <a:gd name="T13" fmla="*/ 2147483647 h 158"/>
              <a:gd name="T14" fmla="*/ 2147483647 w 201"/>
              <a:gd name="T15" fmla="*/ 2147483647 h 158"/>
              <a:gd name="T16" fmla="*/ 2147483647 w 201"/>
              <a:gd name="T17" fmla="*/ 2147483647 h 158"/>
              <a:gd name="T18" fmla="*/ 2147483647 w 201"/>
              <a:gd name="T19" fmla="*/ 2147483647 h 158"/>
              <a:gd name="T20" fmla="*/ 0 w 201"/>
              <a:gd name="T21" fmla="*/ 2147483647 h 158"/>
              <a:gd name="T22" fmla="*/ 2147483647 w 201"/>
              <a:gd name="T23" fmla="*/ 2147483647 h 158"/>
              <a:gd name="T24" fmla="*/ 2147483647 w 201"/>
              <a:gd name="T25" fmla="*/ 2147483647 h 158"/>
              <a:gd name="T26" fmla="*/ 2147483647 w 201"/>
              <a:gd name="T27" fmla="*/ 2147483647 h 158"/>
              <a:gd name="T28" fmla="*/ 2147483647 w 201"/>
              <a:gd name="T29" fmla="*/ 2147483647 h 158"/>
              <a:gd name="T30" fmla="*/ 2147483647 w 201"/>
              <a:gd name="T31" fmla="*/ 2147483647 h 158"/>
              <a:gd name="T32" fmla="*/ 2147483647 w 201"/>
              <a:gd name="T33" fmla="*/ 2147483647 h 158"/>
              <a:gd name="T34" fmla="*/ 2147483647 w 201"/>
              <a:gd name="T35" fmla="*/ 2147483647 h 158"/>
              <a:gd name="T36" fmla="*/ 2147483647 w 201"/>
              <a:gd name="T37" fmla="*/ 2147483647 h 158"/>
              <a:gd name="T38" fmla="*/ 2147483647 w 201"/>
              <a:gd name="T39" fmla="*/ 2147483647 h 158"/>
              <a:gd name="T40" fmla="*/ 2147483647 w 201"/>
              <a:gd name="T41" fmla="*/ 2147483647 h 158"/>
              <a:gd name="T42" fmla="*/ 2147483647 w 201"/>
              <a:gd name="T43" fmla="*/ 2147483647 h 158"/>
              <a:gd name="T44" fmla="*/ 2147483647 w 201"/>
              <a:gd name="T45" fmla="*/ 2147483647 h 158"/>
              <a:gd name="T46" fmla="*/ 2147483647 w 201"/>
              <a:gd name="T47" fmla="*/ 2147483647 h 158"/>
              <a:gd name="T48" fmla="*/ 2147483647 w 201"/>
              <a:gd name="T49" fmla="*/ 2147483647 h 158"/>
              <a:gd name="T50" fmla="*/ 2147483647 w 201"/>
              <a:gd name="T51" fmla="*/ 2147483647 h 158"/>
              <a:gd name="T52" fmla="*/ 2147483647 w 201"/>
              <a:gd name="T53" fmla="*/ 2147483647 h 158"/>
              <a:gd name="T54" fmla="*/ 2147483647 w 201"/>
              <a:gd name="T55" fmla="*/ 2147483647 h 158"/>
              <a:gd name="T56" fmla="*/ 2147483647 w 201"/>
              <a:gd name="T57" fmla="*/ 2147483647 h 158"/>
              <a:gd name="T58" fmla="*/ 2147483647 w 201"/>
              <a:gd name="T59" fmla="*/ 2147483647 h 158"/>
              <a:gd name="T60" fmla="*/ 2147483647 w 201"/>
              <a:gd name="T61" fmla="*/ 2147483647 h 158"/>
              <a:gd name="T62" fmla="*/ 2147483647 w 201"/>
              <a:gd name="T63" fmla="*/ 2147483647 h 158"/>
              <a:gd name="T64" fmla="*/ 2147483647 w 201"/>
              <a:gd name="T65" fmla="*/ 2147483647 h 158"/>
              <a:gd name="T66" fmla="*/ 2147483647 w 201"/>
              <a:gd name="T67" fmla="*/ 2147483647 h 158"/>
              <a:gd name="T68" fmla="*/ 2147483647 w 201"/>
              <a:gd name="T69" fmla="*/ 2147483647 h 158"/>
              <a:gd name="T70" fmla="*/ 2147483647 w 201"/>
              <a:gd name="T71" fmla="*/ 2147483647 h 158"/>
              <a:gd name="T72" fmla="*/ 2147483647 w 201"/>
              <a:gd name="T73" fmla="*/ 2147483647 h 158"/>
              <a:gd name="T74" fmla="*/ 2147483647 w 201"/>
              <a:gd name="T75" fmla="*/ 2147483647 h 158"/>
              <a:gd name="T76" fmla="*/ 2147483647 w 201"/>
              <a:gd name="T77" fmla="*/ 2147483647 h 158"/>
              <a:gd name="T78" fmla="*/ 2147483647 w 201"/>
              <a:gd name="T79" fmla="*/ 2147483647 h 158"/>
              <a:gd name="T80" fmla="*/ 2147483647 w 201"/>
              <a:gd name="T81" fmla="*/ 2147483647 h 158"/>
              <a:gd name="T82" fmla="*/ 2147483647 w 201"/>
              <a:gd name="T83" fmla="*/ 2147483647 h 158"/>
              <a:gd name="T84" fmla="*/ 2147483647 w 201"/>
              <a:gd name="T85" fmla="*/ 2147483647 h 158"/>
              <a:gd name="T86" fmla="*/ 2147483647 w 201"/>
              <a:gd name="T87" fmla="*/ 2147483647 h 158"/>
              <a:gd name="T88" fmla="*/ 2147483647 w 201"/>
              <a:gd name="T89" fmla="*/ 2147483647 h 158"/>
              <a:gd name="T90" fmla="*/ 2147483647 w 201"/>
              <a:gd name="T91" fmla="*/ 2147483647 h 158"/>
              <a:gd name="T92" fmla="*/ 2147483647 w 201"/>
              <a:gd name="T93" fmla="*/ 2147483647 h 158"/>
              <a:gd name="T94" fmla="*/ 2147483647 w 201"/>
              <a:gd name="T95" fmla="*/ 2147483647 h 158"/>
              <a:gd name="T96" fmla="*/ 2147483647 w 201"/>
              <a:gd name="T97" fmla="*/ 2147483647 h 158"/>
              <a:gd name="T98" fmla="*/ 2147483647 w 201"/>
              <a:gd name="T99" fmla="*/ 2147483647 h 158"/>
              <a:gd name="T100" fmla="*/ 2147483647 w 201"/>
              <a:gd name="T101" fmla="*/ 2147483647 h 158"/>
              <a:gd name="T102" fmla="*/ 2147483647 w 201"/>
              <a:gd name="T103" fmla="*/ 2147483647 h 158"/>
              <a:gd name="T104" fmla="*/ 2147483647 w 201"/>
              <a:gd name="T105" fmla="*/ 2147483647 h 15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01"/>
              <a:gd name="T160" fmla="*/ 0 h 158"/>
              <a:gd name="T161" fmla="*/ 201 w 201"/>
              <a:gd name="T162" fmla="*/ 158 h 15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01" h="158">
                <a:moveTo>
                  <a:pt x="49" y="35"/>
                </a:moveTo>
                <a:lnTo>
                  <a:pt x="43" y="36"/>
                </a:lnTo>
                <a:lnTo>
                  <a:pt x="36" y="38"/>
                </a:lnTo>
                <a:lnTo>
                  <a:pt x="28" y="41"/>
                </a:lnTo>
                <a:lnTo>
                  <a:pt x="23" y="46"/>
                </a:lnTo>
                <a:lnTo>
                  <a:pt x="19" y="51"/>
                </a:lnTo>
                <a:lnTo>
                  <a:pt x="17" y="57"/>
                </a:lnTo>
                <a:lnTo>
                  <a:pt x="19" y="66"/>
                </a:lnTo>
                <a:lnTo>
                  <a:pt x="25" y="74"/>
                </a:lnTo>
                <a:lnTo>
                  <a:pt x="32" y="77"/>
                </a:lnTo>
                <a:lnTo>
                  <a:pt x="39" y="77"/>
                </a:lnTo>
                <a:lnTo>
                  <a:pt x="45" y="76"/>
                </a:lnTo>
                <a:lnTo>
                  <a:pt x="49" y="74"/>
                </a:lnTo>
                <a:lnTo>
                  <a:pt x="55" y="78"/>
                </a:lnTo>
                <a:lnTo>
                  <a:pt x="60" y="81"/>
                </a:lnTo>
                <a:lnTo>
                  <a:pt x="64" y="84"/>
                </a:lnTo>
                <a:lnTo>
                  <a:pt x="68" y="88"/>
                </a:lnTo>
                <a:lnTo>
                  <a:pt x="71" y="91"/>
                </a:lnTo>
                <a:lnTo>
                  <a:pt x="71" y="92"/>
                </a:lnTo>
                <a:lnTo>
                  <a:pt x="67" y="92"/>
                </a:lnTo>
                <a:lnTo>
                  <a:pt x="60" y="91"/>
                </a:lnTo>
                <a:lnTo>
                  <a:pt x="53" y="90"/>
                </a:lnTo>
                <a:lnTo>
                  <a:pt x="48" y="90"/>
                </a:lnTo>
                <a:lnTo>
                  <a:pt x="44" y="89"/>
                </a:lnTo>
                <a:lnTo>
                  <a:pt x="43" y="87"/>
                </a:lnTo>
                <a:lnTo>
                  <a:pt x="40" y="84"/>
                </a:lnTo>
                <a:lnTo>
                  <a:pt x="35" y="81"/>
                </a:lnTo>
                <a:lnTo>
                  <a:pt x="28" y="80"/>
                </a:lnTo>
                <a:lnTo>
                  <a:pt x="19" y="81"/>
                </a:lnTo>
                <a:lnTo>
                  <a:pt x="9" y="84"/>
                </a:lnTo>
                <a:lnTo>
                  <a:pt x="4" y="89"/>
                </a:lnTo>
                <a:lnTo>
                  <a:pt x="0" y="97"/>
                </a:lnTo>
                <a:lnTo>
                  <a:pt x="0" y="105"/>
                </a:lnTo>
                <a:lnTo>
                  <a:pt x="1" y="110"/>
                </a:lnTo>
                <a:lnTo>
                  <a:pt x="3" y="113"/>
                </a:lnTo>
                <a:lnTo>
                  <a:pt x="5" y="116"/>
                </a:lnTo>
                <a:lnTo>
                  <a:pt x="7" y="118"/>
                </a:lnTo>
                <a:lnTo>
                  <a:pt x="11" y="120"/>
                </a:lnTo>
                <a:lnTo>
                  <a:pt x="17" y="122"/>
                </a:lnTo>
                <a:lnTo>
                  <a:pt x="23" y="123"/>
                </a:lnTo>
                <a:lnTo>
                  <a:pt x="29" y="123"/>
                </a:lnTo>
                <a:lnTo>
                  <a:pt x="36" y="122"/>
                </a:lnTo>
                <a:lnTo>
                  <a:pt x="41" y="121"/>
                </a:lnTo>
                <a:lnTo>
                  <a:pt x="45" y="119"/>
                </a:lnTo>
                <a:lnTo>
                  <a:pt x="48" y="117"/>
                </a:lnTo>
                <a:lnTo>
                  <a:pt x="52" y="114"/>
                </a:lnTo>
                <a:lnTo>
                  <a:pt x="59" y="113"/>
                </a:lnTo>
                <a:lnTo>
                  <a:pt x="64" y="115"/>
                </a:lnTo>
                <a:lnTo>
                  <a:pt x="68" y="116"/>
                </a:lnTo>
                <a:lnTo>
                  <a:pt x="57" y="123"/>
                </a:lnTo>
                <a:lnTo>
                  <a:pt x="48" y="134"/>
                </a:lnTo>
                <a:lnTo>
                  <a:pt x="44" y="145"/>
                </a:lnTo>
                <a:lnTo>
                  <a:pt x="48" y="153"/>
                </a:lnTo>
                <a:lnTo>
                  <a:pt x="52" y="155"/>
                </a:lnTo>
                <a:lnTo>
                  <a:pt x="57" y="157"/>
                </a:lnTo>
                <a:lnTo>
                  <a:pt x="64" y="158"/>
                </a:lnTo>
                <a:lnTo>
                  <a:pt x="69" y="157"/>
                </a:lnTo>
                <a:lnTo>
                  <a:pt x="76" y="156"/>
                </a:lnTo>
                <a:lnTo>
                  <a:pt x="81" y="155"/>
                </a:lnTo>
                <a:lnTo>
                  <a:pt x="86" y="152"/>
                </a:lnTo>
                <a:lnTo>
                  <a:pt x="90" y="149"/>
                </a:lnTo>
                <a:lnTo>
                  <a:pt x="94" y="142"/>
                </a:lnTo>
                <a:lnTo>
                  <a:pt x="94" y="134"/>
                </a:lnTo>
                <a:lnTo>
                  <a:pt x="92" y="126"/>
                </a:lnTo>
                <a:lnTo>
                  <a:pt x="88" y="120"/>
                </a:lnTo>
                <a:lnTo>
                  <a:pt x="86" y="117"/>
                </a:lnTo>
                <a:lnTo>
                  <a:pt x="86" y="114"/>
                </a:lnTo>
                <a:lnTo>
                  <a:pt x="88" y="112"/>
                </a:lnTo>
                <a:lnTo>
                  <a:pt x="91" y="111"/>
                </a:lnTo>
                <a:lnTo>
                  <a:pt x="94" y="112"/>
                </a:lnTo>
                <a:lnTo>
                  <a:pt x="96" y="114"/>
                </a:lnTo>
                <a:lnTo>
                  <a:pt x="98" y="119"/>
                </a:lnTo>
                <a:lnTo>
                  <a:pt x="99" y="124"/>
                </a:lnTo>
                <a:lnTo>
                  <a:pt x="102" y="129"/>
                </a:lnTo>
                <a:lnTo>
                  <a:pt x="107" y="135"/>
                </a:lnTo>
                <a:lnTo>
                  <a:pt x="118" y="136"/>
                </a:lnTo>
                <a:lnTo>
                  <a:pt x="131" y="129"/>
                </a:lnTo>
                <a:lnTo>
                  <a:pt x="136" y="134"/>
                </a:lnTo>
                <a:lnTo>
                  <a:pt x="143" y="137"/>
                </a:lnTo>
                <a:lnTo>
                  <a:pt x="151" y="139"/>
                </a:lnTo>
                <a:lnTo>
                  <a:pt x="160" y="140"/>
                </a:lnTo>
                <a:lnTo>
                  <a:pt x="169" y="138"/>
                </a:lnTo>
                <a:lnTo>
                  <a:pt x="177" y="135"/>
                </a:lnTo>
                <a:lnTo>
                  <a:pt x="183" y="128"/>
                </a:lnTo>
                <a:lnTo>
                  <a:pt x="189" y="119"/>
                </a:lnTo>
                <a:lnTo>
                  <a:pt x="189" y="118"/>
                </a:lnTo>
                <a:lnTo>
                  <a:pt x="189" y="117"/>
                </a:lnTo>
                <a:lnTo>
                  <a:pt x="187" y="116"/>
                </a:lnTo>
                <a:lnTo>
                  <a:pt x="187" y="115"/>
                </a:lnTo>
                <a:lnTo>
                  <a:pt x="185" y="111"/>
                </a:lnTo>
                <a:lnTo>
                  <a:pt x="179" y="105"/>
                </a:lnTo>
                <a:lnTo>
                  <a:pt x="171" y="101"/>
                </a:lnTo>
                <a:lnTo>
                  <a:pt x="158" y="101"/>
                </a:lnTo>
                <a:lnTo>
                  <a:pt x="150" y="102"/>
                </a:lnTo>
                <a:lnTo>
                  <a:pt x="144" y="100"/>
                </a:lnTo>
                <a:lnTo>
                  <a:pt x="139" y="97"/>
                </a:lnTo>
                <a:lnTo>
                  <a:pt x="135" y="93"/>
                </a:lnTo>
                <a:lnTo>
                  <a:pt x="142" y="88"/>
                </a:lnTo>
                <a:lnTo>
                  <a:pt x="147" y="83"/>
                </a:lnTo>
                <a:lnTo>
                  <a:pt x="154" y="79"/>
                </a:lnTo>
                <a:lnTo>
                  <a:pt x="159" y="75"/>
                </a:lnTo>
                <a:lnTo>
                  <a:pt x="173" y="76"/>
                </a:lnTo>
                <a:lnTo>
                  <a:pt x="182" y="74"/>
                </a:lnTo>
                <a:lnTo>
                  <a:pt x="190" y="71"/>
                </a:lnTo>
                <a:lnTo>
                  <a:pt x="197" y="65"/>
                </a:lnTo>
                <a:lnTo>
                  <a:pt x="199" y="58"/>
                </a:lnTo>
                <a:lnTo>
                  <a:pt x="201" y="52"/>
                </a:lnTo>
                <a:lnTo>
                  <a:pt x="198" y="46"/>
                </a:lnTo>
                <a:lnTo>
                  <a:pt x="193" y="40"/>
                </a:lnTo>
                <a:lnTo>
                  <a:pt x="186" y="36"/>
                </a:lnTo>
                <a:lnTo>
                  <a:pt x="175" y="35"/>
                </a:lnTo>
                <a:lnTo>
                  <a:pt x="164" y="36"/>
                </a:lnTo>
                <a:lnTo>
                  <a:pt x="155" y="39"/>
                </a:lnTo>
                <a:lnTo>
                  <a:pt x="150" y="44"/>
                </a:lnTo>
                <a:lnTo>
                  <a:pt x="148" y="48"/>
                </a:lnTo>
                <a:lnTo>
                  <a:pt x="148" y="52"/>
                </a:lnTo>
                <a:lnTo>
                  <a:pt x="150" y="56"/>
                </a:lnTo>
                <a:lnTo>
                  <a:pt x="143" y="63"/>
                </a:lnTo>
                <a:lnTo>
                  <a:pt x="135" y="68"/>
                </a:lnTo>
                <a:lnTo>
                  <a:pt x="128" y="72"/>
                </a:lnTo>
                <a:lnTo>
                  <a:pt x="124" y="74"/>
                </a:lnTo>
                <a:lnTo>
                  <a:pt x="122" y="72"/>
                </a:lnTo>
                <a:lnTo>
                  <a:pt x="119" y="70"/>
                </a:lnTo>
                <a:lnTo>
                  <a:pt x="116" y="68"/>
                </a:lnTo>
                <a:lnTo>
                  <a:pt x="112" y="67"/>
                </a:lnTo>
                <a:lnTo>
                  <a:pt x="116" y="60"/>
                </a:lnTo>
                <a:lnTo>
                  <a:pt x="119" y="53"/>
                </a:lnTo>
                <a:lnTo>
                  <a:pt x="120" y="47"/>
                </a:lnTo>
                <a:lnTo>
                  <a:pt x="122" y="43"/>
                </a:lnTo>
                <a:lnTo>
                  <a:pt x="131" y="38"/>
                </a:lnTo>
                <a:lnTo>
                  <a:pt x="138" y="31"/>
                </a:lnTo>
                <a:lnTo>
                  <a:pt x="142" y="23"/>
                </a:lnTo>
                <a:lnTo>
                  <a:pt x="140" y="16"/>
                </a:lnTo>
                <a:lnTo>
                  <a:pt x="135" y="9"/>
                </a:lnTo>
                <a:lnTo>
                  <a:pt x="128" y="4"/>
                </a:lnTo>
                <a:lnTo>
                  <a:pt x="119" y="1"/>
                </a:lnTo>
                <a:lnTo>
                  <a:pt x="108" y="0"/>
                </a:lnTo>
                <a:lnTo>
                  <a:pt x="103" y="1"/>
                </a:lnTo>
                <a:lnTo>
                  <a:pt x="96" y="4"/>
                </a:lnTo>
                <a:lnTo>
                  <a:pt x="91" y="7"/>
                </a:lnTo>
                <a:lnTo>
                  <a:pt x="86" y="10"/>
                </a:lnTo>
                <a:lnTo>
                  <a:pt x="81" y="13"/>
                </a:lnTo>
                <a:lnTo>
                  <a:pt x="80" y="16"/>
                </a:lnTo>
                <a:lnTo>
                  <a:pt x="79" y="19"/>
                </a:lnTo>
                <a:lnTo>
                  <a:pt x="79" y="23"/>
                </a:lnTo>
                <a:lnTo>
                  <a:pt x="81" y="30"/>
                </a:lnTo>
                <a:lnTo>
                  <a:pt x="86" y="35"/>
                </a:lnTo>
                <a:lnTo>
                  <a:pt x="91" y="39"/>
                </a:lnTo>
                <a:lnTo>
                  <a:pt x="96" y="41"/>
                </a:lnTo>
                <a:lnTo>
                  <a:pt x="98" y="48"/>
                </a:lnTo>
                <a:lnTo>
                  <a:pt x="96" y="54"/>
                </a:lnTo>
                <a:lnTo>
                  <a:pt x="96" y="59"/>
                </a:lnTo>
                <a:lnTo>
                  <a:pt x="96" y="63"/>
                </a:lnTo>
                <a:lnTo>
                  <a:pt x="91" y="63"/>
                </a:lnTo>
                <a:lnTo>
                  <a:pt x="87" y="64"/>
                </a:lnTo>
                <a:lnTo>
                  <a:pt x="84" y="66"/>
                </a:lnTo>
                <a:lnTo>
                  <a:pt x="83" y="66"/>
                </a:lnTo>
                <a:lnTo>
                  <a:pt x="76" y="59"/>
                </a:lnTo>
                <a:lnTo>
                  <a:pt x="72" y="48"/>
                </a:lnTo>
                <a:lnTo>
                  <a:pt x="64" y="39"/>
                </a:lnTo>
                <a:lnTo>
                  <a:pt x="49" y="35"/>
                </a:lnTo>
                <a:close/>
              </a:path>
            </a:pathLst>
          </a:custGeom>
          <a:solidFill>
            <a:srgbClr val="FFFF7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1" name="Freeform 275"/>
          <p:cNvSpPr>
            <a:spLocks/>
          </p:cNvSpPr>
          <p:nvPr/>
        </p:nvSpPr>
        <p:spPr bwMode="auto">
          <a:xfrm>
            <a:off x="8378825" y="5291138"/>
            <a:ext cx="165100" cy="438150"/>
          </a:xfrm>
          <a:custGeom>
            <a:avLst/>
            <a:gdLst>
              <a:gd name="T0" fmla="*/ 2147483647 w 208"/>
              <a:gd name="T1" fmla="*/ 0 h 276"/>
              <a:gd name="T2" fmla="*/ 2147483647 w 208"/>
              <a:gd name="T3" fmla="*/ 2147483647 h 276"/>
              <a:gd name="T4" fmla="*/ 2147483647 w 208"/>
              <a:gd name="T5" fmla="*/ 2147483647 h 276"/>
              <a:gd name="T6" fmla="*/ 2147483647 w 208"/>
              <a:gd name="T7" fmla="*/ 2147483647 h 276"/>
              <a:gd name="T8" fmla="*/ 2147483647 w 208"/>
              <a:gd name="T9" fmla="*/ 2147483647 h 276"/>
              <a:gd name="T10" fmla="*/ 2147483647 w 208"/>
              <a:gd name="T11" fmla="*/ 2147483647 h 276"/>
              <a:gd name="T12" fmla="*/ 2147483647 w 208"/>
              <a:gd name="T13" fmla="*/ 2147483647 h 276"/>
              <a:gd name="T14" fmla="*/ 2147483647 w 208"/>
              <a:gd name="T15" fmla="*/ 2147483647 h 276"/>
              <a:gd name="T16" fmla="*/ 2147483647 w 208"/>
              <a:gd name="T17" fmla="*/ 2147483647 h 276"/>
              <a:gd name="T18" fmla="*/ 2147483647 w 208"/>
              <a:gd name="T19" fmla="*/ 2147483647 h 276"/>
              <a:gd name="T20" fmla="*/ 2147483647 w 208"/>
              <a:gd name="T21" fmla="*/ 2147483647 h 276"/>
              <a:gd name="T22" fmla="*/ 2147483647 w 208"/>
              <a:gd name="T23" fmla="*/ 2147483647 h 276"/>
              <a:gd name="T24" fmla="*/ 2147483647 w 208"/>
              <a:gd name="T25" fmla="*/ 2147483647 h 276"/>
              <a:gd name="T26" fmla="*/ 2147483647 w 208"/>
              <a:gd name="T27" fmla="*/ 2147483647 h 276"/>
              <a:gd name="T28" fmla="*/ 2147483647 w 208"/>
              <a:gd name="T29" fmla="*/ 2147483647 h 276"/>
              <a:gd name="T30" fmla="*/ 2147483647 w 208"/>
              <a:gd name="T31" fmla="*/ 2147483647 h 276"/>
              <a:gd name="T32" fmla="*/ 0 w 208"/>
              <a:gd name="T33" fmla="*/ 2147483647 h 276"/>
              <a:gd name="T34" fmla="*/ 2147483647 w 208"/>
              <a:gd name="T35" fmla="*/ 2147483647 h 276"/>
              <a:gd name="T36" fmla="*/ 2147483647 w 208"/>
              <a:gd name="T37" fmla="*/ 2147483647 h 276"/>
              <a:gd name="T38" fmla="*/ 2147483647 w 208"/>
              <a:gd name="T39" fmla="*/ 2147483647 h 276"/>
              <a:gd name="T40" fmla="*/ 2147483647 w 208"/>
              <a:gd name="T41" fmla="*/ 2147483647 h 276"/>
              <a:gd name="T42" fmla="*/ 2147483647 w 208"/>
              <a:gd name="T43" fmla="*/ 2147483647 h 276"/>
              <a:gd name="T44" fmla="*/ 2147483647 w 208"/>
              <a:gd name="T45" fmla="*/ 2147483647 h 276"/>
              <a:gd name="T46" fmla="*/ 2147483647 w 208"/>
              <a:gd name="T47" fmla="*/ 2147483647 h 276"/>
              <a:gd name="T48" fmla="*/ 2147483647 w 208"/>
              <a:gd name="T49" fmla="*/ 2147483647 h 276"/>
              <a:gd name="T50" fmla="*/ 2147483647 w 208"/>
              <a:gd name="T51" fmla="*/ 2147483647 h 276"/>
              <a:gd name="T52" fmla="*/ 2147483647 w 208"/>
              <a:gd name="T53" fmla="*/ 2147483647 h 276"/>
              <a:gd name="T54" fmla="*/ 2147483647 w 208"/>
              <a:gd name="T55" fmla="*/ 2147483647 h 276"/>
              <a:gd name="T56" fmla="*/ 2147483647 w 208"/>
              <a:gd name="T57" fmla="*/ 2147483647 h 276"/>
              <a:gd name="T58" fmla="*/ 2147483647 w 208"/>
              <a:gd name="T59" fmla="*/ 2147483647 h 276"/>
              <a:gd name="T60" fmla="*/ 2147483647 w 208"/>
              <a:gd name="T61" fmla="*/ 2147483647 h 276"/>
              <a:gd name="T62" fmla="*/ 2147483647 w 208"/>
              <a:gd name="T63" fmla="*/ 2147483647 h 276"/>
              <a:gd name="T64" fmla="*/ 2147483647 w 208"/>
              <a:gd name="T65" fmla="*/ 2147483647 h 276"/>
              <a:gd name="T66" fmla="*/ 2147483647 w 208"/>
              <a:gd name="T67" fmla="*/ 2147483647 h 276"/>
              <a:gd name="T68" fmla="*/ 2147483647 w 208"/>
              <a:gd name="T69" fmla="*/ 2147483647 h 276"/>
              <a:gd name="T70" fmla="*/ 2147483647 w 208"/>
              <a:gd name="T71" fmla="*/ 2147483647 h 276"/>
              <a:gd name="T72" fmla="*/ 2147483647 w 208"/>
              <a:gd name="T73" fmla="*/ 2147483647 h 276"/>
              <a:gd name="T74" fmla="*/ 2147483647 w 208"/>
              <a:gd name="T75" fmla="*/ 2147483647 h 276"/>
              <a:gd name="T76" fmla="*/ 2147483647 w 208"/>
              <a:gd name="T77" fmla="*/ 2147483647 h 276"/>
              <a:gd name="T78" fmla="*/ 2147483647 w 208"/>
              <a:gd name="T79" fmla="*/ 2147483647 h 276"/>
              <a:gd name="T80" fmla="*/ 2147483647 w 208"/>
              <a:gd name="T81" fmla="*/ 2147483647 h 276"/>
              <a:gd name="T82" fmla="*/ 2147483647 w 208"/>
              <a:gd name="T83" fmla="*/ 2147483647 h 276"/>
              <a:gd name="T84" fmla="*/ 2147483647 w 208"/>
              <a:gd name="T85" fmla="*/ 2147483647 h 276"/>
              <a:gd name="T86" fmla="*/ 2147483647 w 208"/>
              <a:gd name="T87" fmla="*/ 2147483647 h 276"/>
              <a:gd name="T88" fmla="*/ 2147483647 w 208"/>
              <a:gd name="T89" fmla="*/ 2147483647 h 276"/>
              <a:gd name="T90" fmla="*/ 2147483647 w 208"/>
              <a:gd name="T91" fmla="*/ 2147483647 h 276"/>
              <a:gd name="T92" fmla="*/ 2147483647 w 208"/>
              <a:gd name="T93" fmla="*/ 2147483647 h 276"/>
              <a:gd name="T94" fmla="*/ 2147483647 w 208"/>
              <a:gd name="T95" fmla="*/ 2147483647 h 276"/>
              <a:gd name="T96" fmla="*/ 2147483647 w 208"/>
              <a:gd name="T97" fmla="*/ 2147483647 h 276"/>
              <a:gd name="T98" fmla="*/ 2147483647 w 208"/>
              <a:gd name="T99" fmla="*/ 2147483647 h 276"/>
              <a:gd name="T100" fmla="*/ 2147483647 w 208"/>
              <a:gd name="T101" fmla="*/ 2147483647 h 276"/>
              <a:gd name="T102" fmla="*/ 2147483647 w 208"/>
              <a:gd name="T103" fmla="*/ 2147483647 h 276"/>
              <a:gd name="T104" fmla="*/ 2147483647 w 208"/>
              <a:gd name="T105" fmla="*/ 2147483647 h 276"/>
              <a:gd name="T106" fmla="*/ 2147483647 w 208"/>
              <a:gd name="T107" fmla="*/ 0 h 27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08"/>
              <a:gd name="T163" fmla="*/ 0 h 276"/>
              <a:gd name="T164" fmla="*/ 208 w 208"/>
              <a:gd name="T165" fmla="*/ 276 h 27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08" h="276">
                <a:moveTo>
                  <a:pt x="205" y="0"/>
                </a:moveTo>
                <a:lnTo>
                  <a:pt x="188" y="17"/>
                </a:lnTo>
                <a:lnTo>
                  <a:pt x="169" y="33"/>
                </a:lnTo>
                <a:lnTo>
                  <a:pt x="148" y="45"/>
                </a:lnTo>
                <a:lnTo>
                  <a:pt x="126" y="54"/>
                </a:lnTo>
                <a:lnTo>
                  <a:pt x="103" y="62"/>
                </a:lnTo>
                <a:lnTo>
                  <a:pt x="81" y="67"/>
                </a:lnTo>
                <a:lnTo>
                  <a:pt x="59" y="69"/>
                </a:lnTo>
                <a:lnTo>
                  <a:pt x="38" y="69"/>
                </a:lnTo>
                <a:lnTo>
                  <a:pt x="39" y="75"/>
                </a:lnTo>
                <a:lnTo>
                  <a:pt x="39" y="82"/>
                </a:lnTo>
                <a:lnTo>
                  <a:pt x="38" y="89"/>
                </a:lnTo>
                <a:lnTo>
                  <a:pt x="35" y="98"/>
                </a:lnTo>
                <a:lnTo>
                  <a:pt x="30" y="106"/>
                </a:lnTo>
                <a:lnTo>
                  <a:pt x="22" y="114"/>
                </a:lnTo>
                <a:lnTo>
                  <a:pt x="12" y="120"/>
                </a:lnTo>
                <a:lnTo>
                  <a:pt x="0" y="127"/>
                </a:lnTo>
                <a:lnTo>
                  <a:pt x="14" y="144"/>
                </a:lnTo>
                <a:lnTo>
                  <a:pt x="23" y="167"/>
                </a:lnTo>
                <a:lnTo>
                  <a:pt x="24" y="188"/>
                </a:lnTo>
                <a:lnTo>
                  <a:pt x="14" y="207"/>
                </a:lnTo>
                <a:lnTo>
                  <a:pt x="23" y="210"/>
                </a:lnTo>
                <a:lnTo>
                  <a:pt x="34" y="214"/>
                </a:lnTo>
                <a:lnTo>
                  <a:pt x="46" y="219"/>
                </a:lnTo>
                <a:lnTo>
                  <a:pt x="59" y="225"/>
                </a:lnTo>
                <a:lnTo>
                  <a:pt x="71" y="235"/>
                </a:lnTo>
                <a:lnTo>
                  <a:pt x="83" y="246"/>
                </a:lnTo>
                <a:lnTo>
                  <a:pt x="93" y="259"/>
                </a:lnTo>
                <a:lnTo>
                  <a:pt x="99" y="276"/>
                </a:lnTo>
                <a:lnTo>
                  <a:pt x="105" y="267"/>
                </a:lnTo>
                <a:lnTo>
                  <a:pt x="111" y="255"/>
                </a:lnTo>
                <a:lnTo>
                  <a:pt x="121" y="245"/>
                </a:lnTo>
                <a:lnTo>
                  <a:pt x="131" y="236"/>
                </a:lnTo>
                <a:lnTo>
                  <a:pt x="142" y="227"/>
                </a:lnTo>
                <a:lnTo>
                  <a:pt x="156" y="220"/>
                </a:lnTo>
                <a:lnTo>
                  <a:pt x="170" y="215"/>
                </a:lnTo>
                <a:lnTo>
                  <a:pt x="186" y="213"/>
                </a:lnTo>
                <a:lnTo>
                  <a:pt x="178" y="201"/>
                </a:lnTo>
                <a:lnTo>
                  <a:pt x="174" y="185"/>
                </a:lnTo>
                <a:lnTo>
                  <a:pt x="177" y="168"/>
                </a:lnTo>
                <a:lnTo>
                  <a:pt x="192" y="150"/>
                </a:lnTo>
                <a:lnTo>
                  <a:pt x="178" y="120"/>
                </a:lnTo>
                <a:lnTo>
                  <a:pt x="174" y="92"/>
                </a:lnTo>
                <a:lnTo>
                  <a:pt x="176" y="66"/>
                </a:lnTo>
                <a:lnTo>
                  <a:pt x="181" y="46"/>
                </a:lnTo>
                <a:lnTo>
                  <a:pt x="186" y="35"/>
                </a:lnTo>
                <a:lnTo>
                  <a:pt x="193" y="24"/>
                </a:lnTo>
                <a:lnTo>
                  <a:pt x="200" y="13"/>
                </a:lnTo>
                <a:lnTo>
                  <a:pt x="205" y="8"/>
                </a:lnTo>
                <a:lnTo>
                  <a:pt x="208" y="6"/>
                </a:lnTo>
                <a:lnTo>
                  <a:pt x="208" y="4"/>
                </a:lnTo>
                <a:lnTo>
                  <a:pt x="206" y="3"/>
                </a:lnTo>
                <a:lnTo>
                  <a:pt x="205" y="2"/>
                </a:lnTo>
                <a:lnTo>
                  <a:pt x="205" y="0"/>
                </a:lnTo>
                <a:close/>
              </a:path>
            </a:pathLst>
          </a:custGeom>
          <a:solidFill>
            <a:srgbClr val="49A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2" name="Freeform 276"/>
          <p:cNvSpPr>
            <a:spLocks/>
          </p:cNvSpPr>
          <p:nvPr/>
        </p:nvSpPr>
        <p:spPr bwMode="auto">
          <a:xfrm>
            <a:off x="8797925" y="5180013"/>
            <a:ext cx="307975" cy="363537"/>
          </a:xfrm>
          <a:custGeom>
            <a:avLst/>
            <a:gdLst>
              <a:gd name="T0" fmla="*/ 2147483647 w 388"/>
              <a:gd name="T1" fmla="*/ 0 h 229"/>
              <a:gd name="T2" fmla="*/ 2147483647 w 388"/>
              <a:gd name="T3" fmla="*/ 2147483647 h 229"/>
              <a:gd name="T4" fmla="*/ 2147483647 w 388"/>
              <a:gd name="T5" fmla="*/ 2147483647 h 229"/>
              <a:gd name="T6" fmla="*/ 2147483647 w 388"/>
              <a:gd name="T7" fmla="*/ 2147483647 h 229"/>
              <a:gd name="T8" fmla="*/ 2147483647 w 388"/>
              <a:gd name="T9" fmla="*/ 2147483647 h 229"/>
              <a:gd name="T10" fmla="*/ 2147483647 w 388"/>
              <a:gd name="T11" fmla="*/ 2147483647 h 229"/>
              <a:gd name="T12" fmla="*/ 2147483647 w 388"/>
              <a:gd name="T13" fmla="*/ 2147483647 h 229"/>
              <a:gd name="T14" fmla="*/ 2147483647 w 388"/>
              <a:gd name="T15" fmla="*/ 2147483647 h 229"/>
              <a:gd name="T16" fmla="*/ 2147483647 w 388"/>
              <a:gd name="T17" fmla="*/ 2147483647 h 229"/>
              <a:gd name="T18" fmla="*/ 2147483647 w 388"/>
              <a:gd name="T19" fmla="*/ 2147483647 h 229"/>
              <a:gd name="T20" fmla="*/ 2147483647 w 388"/>
              <a:gd name="T21" fmla="*/ 2147483647 h 229"/>
              <a:gd name="T22" fmla="*/ 2147483647 w 388"/>
              <a:gd name="T23" fmla="*/ 2147483647 h 229"/>
              <a:gd name="T24" fmla="*/ 0 w 388"/>
              <a:gd name="T25" fmla="*/ 2147483647 h 229"/>
              <a:gd name="T26" fmla="*/ 2147483647 w 388"/>
              <a:gd name="T27" fmla="*/ 2147483647 h 229"/>
              <a:gd name="T28" fmla="*/ 2147483647 w 388"/>
              <a:gd name="T29" fmla="*/ 2147483647 h 229"/>
              <a:gd name="T30" fmla="*/ 2147483647 w 388"/>
              <a:gd name="T31" fmla="*/ 2147483647 h 229"/>
              <a:gd name="T32" fmla="*/ 2147483647 w 388"/>
              <a:gd name="T33" fmla="*/ 2147483647 h 229"/>
              <a:gd name="T34" fmla="*/ 2147483647 w 388"/>
              <a:gd name="T35" fmla="*/ 2147483647 h 229"/>
              <a:gd name="T36" fmla="*/ 2147483647 w 388"/>
              <a:gd name="T37" fmla="*/ 2147483647 h 229"/>
              <a:gd name="T38" fmla="*/ 2147483647 w 388"/>
              <a:gd name="T39" fmla="*/ 2147483647 h 229"/>
              <a:gd name="T40" fmla="*/ 2147483647 w 388"/>
              <a:gd name="T41" fmla="*/ 2147483647 h 229"/>
              <a:gd name="T42" fmla="*/ 2147483647 w 388"/>
              <a:gd name="T43" fmla="*/ 2147483647 h 229"/>
              <a:gd name="T44" fmla="*/ 2147483647 w 388"/>
              <a:gd name="T45" fmla="*/ 2147483647 h 229"/>
              <a:gd name="T46" fmla="*/ 2147483647 w 388"/>
              <a:gd name="T47" fmla="*/ 2147483647 h 229"/>
              <a:gd name="T48" fmla="*/ 2147483647 w 388"/>
              <a:gd name="T49" fmla="*/ 2147483647 h 229"/>
              <a:gd name="T50" fmla="*/ 2147483647 w 388"/>
              <a:gd name="T51" fmla="*/ 2147483647 h 229"/>
              <a:gd name="T52" fmla="*/ 2147483647 w 388"/>
              <a:gd name="T53" fmla="*/ 2147483647 h 229"/>
              <a:gd name="T54" fmla="*/ 2147483647 w 388"/>
              <a:gd name="T55" fmla="*/ 2147483647 h 229"/>
              <a:gd name="T56" fmla="*/ 2147483647 w 388"/>
              <a:gd name="T57" fmla="*/ 2147483647 h 229"/>
              <a:gd name="T58" fmla="*/ 2147483647 w 388"/>
              <a:gd name="T59" fmla="*/ 2147483647 h 229"/>
              <a:gd name="T60" fmla="*/ 2147483647 w 388"/>
              <a:gd name="T61" fmla="*/ 2147483647 h 229"/>
              <a:gd name="T62" fmla="*/ 2147483647 w 388"/>
              <a:gd name="T63" fmla="*/ 2147483647 h 229"/>
              <a:gd name="T64" fmla="*/ 2147483647 w 388"/>
              <a:gd name="T65" fmla="*/ 2147483647 h 229"/>
              <a:gd name="T66" fmla="*/ 2147483647 w 388"/>
              <a:gd name="T67" fmla="*/ 2147483647 h 229"/>
              <a:gd name="T68" fmla="*/ 2147483647 w 388"/>
              <a:gd name="T69" fmla="*/ 2147483647 h 229"/>
              <a:gd name="T70" fmla="*/ 2147483647 w 388"/>
              <a:gd name="T71" fmla="*/ 2147483647 h 229"/>
              <a:gd name="T72" fmla="*/ 2147483647 w 388"/>
              <a:gd name="T73" fmla="*/ 2147483647 h 229"/>
              <a:gd name="T74" fmla="*/ 2147483647 w 388"/>
              <a:gd name="T75" fmla="*/ 2147483647 h 229"/>
              <a:gd name="T76" fmla="*/ 2147483647 w 388"/>
              <a:gd name="T77" fmla="*/ 2147483647 h 229"/>
              <a:gd name="T78" fmla="*/ 2147483647 w 388"/>
              <a:gd name="T79" fmla="*/ 2147483647 h 229"/>
              <a:gd name="T80" fmla="*/ 2147483647 w 388"/>
              <a:gd name="T81" fmla="*/ 2147483647 h 229"/>
              <a:gd name="T82" fmla="*/ 2147483647 w 388"/>
              <a:gd name="T83" fmla="*/ 2147483647 h 229"/>
              <a:gd name="T84" fmla="*/ 2147483647 w 388"/>
              <a:gd name="T85" fmla="*/ 2147483647 h 229"/>
              <a:gd name="T86" fmla="*/ 2147483647 w 388"/>
              <a:gd name="T87" fmla="*/ 2147483647 h 229"/>
              <a:gd name="T88" fmla="*/ 2147483647 w 388"/>
              <a:gd name="T89" fmla="*/ 2147483647 h 229"/>
              <a:gd name="T90" fmla="*/ 2147483647 w 388"/>
              <a:gd name="T91" fmla="*/ 2147483647 h 229"/>
              <a:gd name="T92" fmla="*/ 2147483647 w 388"/>
              <a:gd name="T93" fmla="*/ 2147483647 h 229"/>
              <a:gd name="T94" fmla="*/ 2147483647 w 388"/>
              <a:gd name="T95" fmla="*/ 2147483647 h 229"/>
              <a:gd name="T96" fmla="*/ 2147483647 w 388"/>
              <a:gd name="T97" fmla="*/ 2147483647 h 229"/>
              <a:gd name="T98" fmla="*/ 2147483647 w 388"/>
              <a:gd name="T99" fmla="*/ 2147483647 h 229"/>
              <a:gd name="T100" fmla="*/ 2147483647 w 388"/>
              <a:gd name="T101" fmla="*/ 2147483647 h 229"/>
              <a:gd name="T102" fmla="*/ 2147483647 w 388"/>
              <a:gd name="T103" fmla="*/ 2147483647 h 229"/>
              <a:gd name="T104" fmla="*/ 2147483647 w 388"/>
              <a:gd name="T105" fmla="*/ 2147483647 h 229"/>
              <a:gd name="T106" fmla="*/ 2147483647 w 388"/>
              <a:gd name="T107" fmla="*/ 2147483647 h 229"/>
              <a:gd name="T108" fmla="*/ 2147483647 w 388"/>
              <a:gd name="T109" fmla="*/ 2147483647 h 229"/>
              <a:gd name="T110" fmla="*/ 2147483647 w 388"/>
              <a:gd name="T111" fmla="*/ 2147483647 h 229"/>
              <a:gd name="T112" fmla="*/ 2147483647 w 388"/>
              <a:gd name="T113" fmla="*/ 2147483647 h 229"/>
              <a:gd name="T114" fmla="*/ 2147483647 w 388"/>
              <a:gd name="T115" fmla="*/ 2147483647 h 229"/>
              <a:gd name="T116" fmla="*/ 2147483647 w 388"/>
              <a:gd name="T117" fmla="*/ 2147483647 h 229"/>
              <a:gd name="T118" fmla="*/ 2147483647 w 388"/>
              <a:gd name="T119" fmla="*/ 2147483647 h 229"/>
              <a:gd name="T120" fmla="*/ 2147483647 w 388"/>
              <a:gd name="T121" fmla="*/ 0 h 229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88"/>
              <a:gd name="T184" fmla="*/ 0 h 229"/>
              <a:gd name="T185" fmla="*/ 388 w 388"/>
              <a:gd name="T186" fmla="*/ 229 h 229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88" h="229">
                <a:moveTo>
                  <a:pt x="176" y="0"/>
                </a:moveTo>
                <a:lnTo>
                  <a:pt x="163" y="3"/>
                </a:lnTo>
                <a:lnTo>
                  <a:pt x="146" y="8"/>
                </a:lnTo>
                <a:lnTo>
                  <a:pt x="126" y="13"/>
                </a:lnTo>
                <a:lnTo>
                  <a:pt x="106" y="18"/>
                </a:lnTo>
                <a:lnTo>
                  <a:pt x="83" y="23"/>
                </a:lnTo>
                <a:lnTo>
                  <a:pt x="63" y="28"/>
                </a:lnTo>
                <a:lnTo>
                  <a:pt x="43" y="31"/>
                </a:lnTo>
                <a:lnTo>
                  <a:pt x="25" y="32"/>
                </a:lnTo>
                <a:lnTo>
                  <a:pt x="17" y="31"/>
                </a:lnTo>
                <a:lnTo>
                  <a:pt x="10" y="30"/>
                </a:lnTo>
                <a:lnTo>
                  <a:pt x="4" y="29"/>
                </a:lnTo>
                <a:lnTo>
                  <a:pt x="0" y="29"/>
                </a:lnTo>
                <a:lnTo>
                  <a:pt x="20" y="39"/>
                </a:lnTo>
                <a:lnTo>
                  <a:pt x="40" y="52"/>
                </a:lnTo>
                <a:lnTo>
                  <a:pt x="56" y="68"/>
                </a:lnTo>
                <a:lnTo>
                  <a:pt x="72" y="86"/>
                </a:lnTo>
                <a:lnTo>
                  <a:pt x="84" y="106"/>
                </a:lnTo>
                <a:lnTo>
                  <a:pt x="95" y="126"/>
                </a:lnTo>
                <a:lnTo>
                  <a:pt x="103" y="149"/>
                </a:lnTo>
                <a:lnTo>
                  <a:pt x="108" y="171"/>
                </a:lnTo>
                <a:lnTo>
                  <a:pt x="118" y="171"/>
                </a:lnTo>
                <a:lnTo>
                  <a:pt x="131" y="174"/>
                </a:lnTo>
                <a:lnTo>
                  <a:pt x="144" y="178"/>
                </a:lnTo>
                <a:lnTo>
                  <a:pt x="160" y="185"/>
                </a:lnTo>
                <a:lnTo>
                  <a:pt x="175" y="193"/>
                </a:lnTo>
                <a:lnTo>
                  <a:pt x="189" y="204"/>
                </a:lnTo>
                <a:lnTo>
                  <a:pt x="201" y="215"/>
                </a:lnTo>
                <a:lnTo>
                  <a:pt x="210" y="229"/>
                </a:lnTo>
                <a:lnTo>
                  <a:pt x="222" y="221"/>
                </a:lnTo>
                <a:lnTo>
                  <a:pt x="237" y="215"/>
                </a:lnTo>
                <a:lnTo>
                  <a:pt x="255" y="209"/>
                </a:lnTo>
                <a:lnTo>
                  <a:pt x="277" y="205"/>
                </a:lnTo>
                <a:lnTo>
                  <a:pt x="301" y="204"/>
                </a:lnTo>
                <a:lnTo>
                  <a:pt x="328" y="205"/>
                </a:lnTo>
                <a:lnTo>
                  <a:pt x="357" y="210"/>
                </a:lnTo>
                <a:lnTo>
                  <a:pt x="388" y="220"/>
                </a:lnTo>
                <a:lnTo>
                  <a:pt x="379" y="212"/>
                </a:lnTo>
                <a:lnTo>
                  <a:pt x="369" y="202"/>
                </a:lnTo>
                <a:lnTo>
                  <a:pt x="361" y="189"/>
                </a:lnTo>
                <a:lnTo>
                  <a:pt x="356" y="175"/>
                </a:lnTo>
                <a:lnTo>
                  <a:pt x="352" y="158"/>
                </a:lnTo>
                <a:lnTo>
                  <a:pt x="353" y="141"/>
                </a:lnTo>
                <a:lnTo>
                  <a:pt x="360" y="120"/>
                </a:lnTo>
                <a:lnTo>
                  <a:pt x="372" y="98"/>
                </a:lnTo>
                <a:lnTo>
                  <a:pt x="355" y="95"/>
                </a:lnTo>
                <a:lnTo>
                  <a:pt x="336" y="90"/>
                </a:lnTo>
                <a:lnTo>
                  <a:pt x="318" y="85"/>
                </a:lnTo>
                <a:lnTo>
                  <a:pt x="301" y="77"/>
                </a:lnTo>
                <a:lnTo>
                  <a:pt x="288" y="66"/>
                </a:lnTo>
                <a:lnTo>
                  <a:pt x="277" y="52"/>
                </a:lnTo>
                <a:lnTo>
                  <a:pt x="272" y="35"/>
                </a:lnTo>
                <a:lnTo>
                  <a:pt x="270" y="14"/>
                </a:lnTo>
                <a:lnTo>
                  <a:pt x="259" y="16"/>
                </a:lnTo>
                <a:lnTo>
                  <a:pt x="250" y="17"/>
                </a:lnTo>
                <a:lnTo>
                  <a:pt x="238" y="18"/>
                </a:lnTo>
                <a:lnTo>
                  <a:pt x="227" y="17"/>
                </a:lnTo>
                <a:lnTo>
                  <a:pt x="215" y="15"/>
                </a:lnTo>
                <a:lnTo>
                  <a:pt x="203" y="12"/>
                </a:lnTo>
                <a:lnTo>
                  <a:pt x="190" y="7"/>
                </a:lnTo>
                <a:lnTo>
                  <a:pt x="176" y="0"/>
                </a:lnTo>
                <a:close/>
              </a:path>
            </a:pathLst>
          </a:custGeom>
          <a:solidFill>
            <a:srgbClr val="49A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3" name="Freeform 277"/>
          <p:cNvSpPr>
            <a:spLocks/>
          </p:cNvSpPr>
          <p:nvPr/>
        </p:nvSpPr>
        <p:spPr bwMode="auto">
          <a:xfrm>
            <a:off x="8639175" y="4637088"/>
            <a:ext cx="271463" cy="511175"/>
          </a:xfrm>
          <a:custGeom>
            <a:avLst/>
            <a:gdLst>
              <a:gd name="T0" fmla="*/ 2147483647 w 342"/>
              <a:gd name="T1" fmla="*/ 2147483647 h 322"/>
              <a:gd name="T2" fmla="*/ 2147483647 w 342"/>
              <a:gd name="T3" fmla="*/ 2147483647 h 322"/>
              <a:gd name="T4" fmla="*/ 2147483647 w 342"/>
              <a:gd name="T5" fmla="*/ 2147483647 h 322"/>
              <a:gd name="T6" fmla="*/ 2147483647 w 342"/>
              <a:gd name="T7" fmla="*/ 2147483647 h 322"/>
              <a:gd name="T8" fmla="*/ 2147483647 w 342"/>
              <a:gd name="T9" fmla="*/ 2147483647 h 322"/>
              <a:gd name="T10" fmla="*/ 2147483647 w 342"/>
              <a:gd name="T11" fmla="*/ 2147483647 h 322"/>
              <a:gd name="T12" fmla="*/ 2147483647 w 342"/>
              <a:gd name="T13" fmla="*/ 2147483647 h 322"/>
              <a:gd name="T14" fmla="*/ 2147483647 w 342"/>
              <a:gd name="T15" fmla="*/ 2147483647 h 322"/>
              <a:gd name="T16" fmla="*/ 2147483647 w 342"/>
              <a:gd name="T17" fmla="*/ 2147483647 h 322"/>
              <a:gd name="T18" fmla="*/ 2147483647 w 342"/>
              <a:gd name="T19" fmla="*/ 2147483647 h 322"/>
              <a:gd name="T20" fmla="*/ 2147483647 w 342"/>
              <a:gd name="T21" fmla="*/ 2147483647 h 322"/>
              <a:gd name="T22" fmla="*/ 2147483647 w 342"/>
              <a:gd name="T23" fmla="*/ 2147483647 h 322"/>
              <a:gd name="T24" fmla="*/ 2147483647 w 342"/>
              <a:gd name="T25" fmla="*/ 2147483647 h 322"/>
              <a:gd name="T26" fmla="*/ 0 w 342"/>
              <a:gd name="T27" fmla="*/ 2147483647 h 322"/>
              <a:gd name="T28" fmla="*/ 2147483647 w 342"/>
              <a:gd name="T29" fmla="*/ 2147483647 h 322"/>
              <a:gd name="T30" fmla="*/ 2147483647 w 342"/>
              <a:gd name="T31" fmla="*/ 2147483647 h 322"/>
              <a:gd name="T32" fmla="*/ 2147483647 w 342"/>
              <a:gd name="T33" fmla="*/ 2147483647 h 322"/>
              <a:gd name="T34" fmla="*/ 2147483647 w 342"/>
              <a:gd name="T35" fmla="*/ 2147483647 h 322"/>
              <a:gd name="T36" fmla="*/ 2147483647 w 342"/>
              <a:gd name="T37" fmla="*/ 2147483647 h 322"/>
              <a:gd name="T38" fmla="*/ 2147483647 w 342"/>
              <a:gd name="T39" fmla="*/ 2147483647 h 322"/>
              <a:gd name="T40" fmla="*/ 2147483647 w 342"/>
              <a:gd name="T41" fmla="*/ 2147483647 h 322"/>
              <a:gd name="T42" fmla="*/ 2147483647 w 342"/>
              <a:gd name="T43" fmla="*/ 2147483647 h 322"/>
              <a:gd name="T44" fmla="*/ 2147483647 w 342"/>
              <a:gd name="T45" fmla="*/ 2147483647 h 322"/>
              <a:gd name="T46" fmla="*/ 2147483647 w 342"/>
              <a:gd name="T47" fmla="*/ 2147483647 h 322"/>
              <a:gd name="T48" fmla="*/ 2147483647 w 342"/>
              <a:gd name="T49" fmla="*/ 2147483647 h 322"/>
              <a:gd name="T50" fmla="*/ 2147483647 w 342"/>
              <a:gd name="T51" fmla="*/ 2147483647 h 322"/>
              <a:gd name="T52" fmla="*/ 2147483647 w 342"/>
              <a:gd name="T53" fmla="*/ 2147483647 h 322"/>
              <a:gd name="T54" fmla="*/ 2147483647 w 342"/>
              <a:gd name="T55" fmla="*/ 2147483647 h 322"/>
              <a:gd name="T56" fmla="*/ 2147483647 w 342"/>
              <a:gd name="T57" fmla="*/ 2147483647 h 322"/>
              <a:gd name="T58" fmla="*/ 2147483647 w 342"/>
              <a:gd name="T59" fmla="*/ 2147483647 h 322"/>
              <a:gd name="T60" fmla="*/ 2147483647 w 342"/>
              <a:gd name="T61" fmla="*/ 2147483647 h 322"/>
              <a:gd name="T62" fmla="*/ 2147483647 w 342"/>
              <a:gd name="T63" fmla="*/ 2147483647 h 322"/>
              <a:gd name="T64" fmla="*/ 2147483647 w 342"/>
              <a:gd name="T65" fmla="*/ 2147483647 h 322"/>
              <a:gd name="T66" fmla="*/ 2147483647 w 342"/>
              <a:gd name="T67" fmla="*/ 2147483647 h 322"/>
              <a:gd name="T68" fmla="*/ 2147483647 w 342"/>
              <a:gd name="T69" fmla="*/ 2147483647 h 322"/>
              <a:gd name="T70" fmla="*/ 2147483647 w 342"/>
              <a:gd name="T71" fmla="*/ 2147483647 h 32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342"/>
              <a:gd name="T109" fmla="*/ 0 h 322"/>
              <a:gd name="T110" fmla="*/ 342 w 342"/>
              <a:gd name="T111" fmla="*/ 322 h 322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342" h="322">
                <a:moveTo>
                  <a:pt x="299" y="156"/>
                </a:moveTo>
                <a:lnTo>
                  <a:pt x="288" y="156"/>
                </a:lnTo>
                <a:lnTo>
                  <a:pt x="268" y="156"/>
                </a:lnTo>
                <a:lnTo>
                  <a:pt x="244" y="158"/>
                </a:lnTo>
                <a:lnTo>
                  <a:pt x="216" y="163"/>
                </a:lnTo>
                <a:lnTo>
                  <a:pt x="186" y="173"/>
                </a:lnTo>
                <a:lnTo>
                  <a:pt x="157" y="188"/>
                </a:lnTo>
                <a:lnTo>
                  <a:pt x="131" y="210"/>
                </a:lnTo>
                <a:lnTo>
                  <a:pt x="111" y="241"/>
                </a:lnTo>
                <a:lnTo>
                  <a:pt x="105" y="255"/>
                </a:lnTo>
                <a:lnTo>
                  <a:pt x="99" y="269"/>
                </a:lnTo>
                <a:lnTo>
                  <a:pt x="94" y="280"/>
                </a:lnTo>
                <a:lnTo>
                  <a:pt x="89" y="289"/>
                </a:lnTo>
                <a:lnTo>
                  <a:pt x="83" y="297"/>
                </a:lnTo>
                <a:lnTo>
                  <a:pt x="77" y="305"/>
                </a:lnTo>
                <a:lnTo>
                  <a:pt x="71" y="309"/>
                </a:lnTo>
                <a:lnTo>
                  <a:pt x="63" y="311"/>
                </a:lnTo>
                <a:lnTo>
                  <a:pt x="55" y="312"/>
                </a:lnTo>
                <a:lnTo>
                  <a:pt x="46" y="313"/>
                </a:lnTo>
                <a:lnTo>
                  <a:pt x="36" y="314"/>
                </a:lnTo>
                <a:lnTo>
                  <a:pt x="28" y="316"/>
                </a:lnTo>
                <a:lnTo>
                  <a:pt x="20" y="317"/>
                </a:lnTo>
                <a:lnTo>
                  <a:pt x="14" y="319"/>
                </a:lnTo>
                <a:lnTo>
                  <a:pt x="7" y="320"/>
                </a:lnTo>
                <a:lnTo>
                  <a:pt x="2" y="322"/>
                </a:lnTo>
                <a:lnTo>
                  <a:pt x="2" y="321"/>
                </a:lnTo>
                <a:lnTo>
                  <a:pt x="2" y="320"/>
                </a:lnTo>
                <a:lnTo>
                  <a:pt x="0" y="319"/>
                </a:lnTo>
                <a:lnTo>
                  <a:pt x="0" y="318"/>
                </a:lnTo>
                <a:lnTo>
                  <a:pt x="28" y="308"/>
                </a:lnTo>
                <a:lnTo>
                  <a:pt x="50" y="293"/>
                </a:lnTo>
                <a:lnTo>
                  <a:pt x="65" y="276"/>
                </a:lnTo>
                <a:lnTo>
                  <a:pt x="75" y="256"/>
                </a:lnTo>
                <a:lnTo>
                  <a:pt x="81" y="237"/>
                </a:lnTo>
                <a:lnTo>
                  <a:pt x="83" y="218"/>
                </a:lnTo>
                <a:lnTo>
                  <a:pt x="85" y="202"/>
                </a:lnTo>
                <a:lnTo>
                  <a:pt x="85" y="190"/>
                </a:lnTo>
                <a:lnTo>
                  <a:pt x="85" y="180"/>
                </a:lnTo>
                <a:lnTo>
                  <a:pt x="81" y="167"/>
                </a:lnTo>
                <a:lnTo>
                  <a:pt x="77" y="153"/>
                </a:lnTo>
                <a:lnTo>
                  <a:pt x="71" y="138"/>
                </a:lnTo>
                <a:lnTo>
                  <a:pt x="82" y="136"/>
                </a:lnTo>
                <a:lnTo>
                  <a:pt x="95" y="131"/>
                </a:lnTo>
                <a:lnTo>
                  <a:pt x="109" y="122"/>
                </a:lnTo>
                <a:lnTo>
                  <a:pt x="122" y="112"/>
                </a:lnTo>
                <a:lnTo>
                  <a:pt x="133" y="100"/>
                </a:lnTo>
                <a:lnTo>
                  <a:pt x="139" y="85"/>
                </a:lnTo>
                <a:lnTo>
                  <a:pt x="141" y="71"/>
                </a:lnTo>
                <a:lnTo>
                  <a:pt x="137" y="56"/>
                </a:lnTo>
                <a:lnTo>
                  <a:pt x="152" y="55"/>
                </a:lnTo>
                <a:lnTo>
                  <a:pt x="169" y="51"/>
                </a:lnTo>
                <a:lnTo>
                  <a:pt x="190" y="46"/>
                </a:lnTo>
                <a:lnTo>
                  <a:pt x="212" y="38"/>
                </a:lnTo>
                <a:lnTo>
                  <a:pt x="233" y="30"/>
                </a:lnTo>
                <a:lnTo>
                  <a:pt x="252" y="19"/>
                </a:lnTo>
                <a:lnTo>
                  <a:pt x="267" y="10"/>
                </a:lnTo>
                <a:lnTo>
                  <a:pt x="277" y="0"/>
                </a:lnTo>
                <a:lnTo>
                  <a:pt x="276" y="12"/>
                </a:lnTo>
                <a:lnTo>
                  <a:pt x="279" y="26"/>
                </a:lnTo>
                <a:lnTo>
                  <a:pt x="283" y="42"/>
                </a:lnTo>
                <a:lnTo>
                  <a:pt x="289" y="57"/>
                </a:lnTo>
                <a:lnTo>
                  <a:pt x="299" y="73"/>
                </a:lnTo>
                <a:lnTo>
                  <a:pt x="311" y="86"/>
                </a:lnTo>
                <a:lnTo>
                  <a:pt x="326" y="98"/>
                </a:lnTo>
                <a:lnTo>
                  <a:pt x="342" y="106"/>
                </a:lnTo>
                <a:lnTo>
                  <a:pt x="331" y="107"/>
                </a:lnTo>
                <a:lnTo>
                  <a:pt x="319" y="110"/>
                </a:lnTo>
                <a:lnTo>
                  <a:pt x="310" y="114"/>
                </a:lnTo>
                <a:lnTo>
                  <a:pt x="300" y="120"/>
                </a:lnTo>
                <a:lnTo>
                  <a:pt x="293" y="126"/>
                </a:lnTo>
                <a:lnTo>
                  <a:pt x="291" y="136"/>
                </a:lnTo>
                <a:lnTo>
                  <a:pt x="292" y="145"/>
                </a:lnTo>
                <a:lnTo>
                  <a:pt x="299" y="156"/>
                </a:lnTo>
                <a:close/>
              </a:path>
            </a:pathLst>
          </a:custGeom>
          <a:solidFill>
            <a:srgbClr val="49A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4" name="Freeform 278"/>
          <p:cNvSpPr>
            <a:spLocks/>
          </p:cNvSpPr>
          <p:nvPr/>
        </p:nvSpPr>
        <p:spPr bwMode="auto">
          <a:xfrm>
            <a:off x="8564563" y="4976813"/>
            <a:ext cx="25400" cy="39687"/>
          </a:xfrm>
          <a:custGeom>
            <a:avLst/>
            <a:gdLst>
              <a:gd name="T0" fmla="*/ 0 w 30"/>
              <a:gd name="T1" fmla="*/ 2147483647 h 25"/>
              <a:gd name="T2" fmla="*/ 2147483647 w 30"/>
              <a:gd name="T3" fmla="*/ 2147483647 h 25"/>
              <a:gd name="T4" fmla="*/ 2147483647 w 30"/>
              <a:gd name="T5" fmla="*/ 2147483647 h 25"/>
              <a:gd name="T6" fmla="*/ 2147483647 w 30"/>
              <a:gd name="T7" fmla="*/ 0 h 25"/>
              <a:gd name="T8" fmla="*/ 2147483647 w 30"/>
              <a:gd name="T9" fmla="*/ 0 h 25"/>
              <a:gd name="T10" fmla="*/ 2147483647 w 30"/>
              <a:gd name="T11" fmla="*/ 2147483647 h 25"/>
              <a:gd name="T12" fmla="*/ 2147483647 w 30"/>
              <a:gd name="T13" fmla="*/ 2147483647 h 25"/>
              <a:gd name="T14" fmla="*/ 2147483647 w 30"/>
              <a:gd name="T15" fmla="*/ 2147483647 h 25"/>
              <a:gd name="T16" fmla="*/ 2147483647 w 30"/>
              <a:gd name="T17" fmla="*/ 2147483647 h 25"/>
              <a:gd name="T18" fmla="*/ 2147483647 w 30"/>
              <a:gd name="T19" fmla="*/ 2147483647 h 25"/>
              <a:gd name="T20" fmla="*/ 2147483647 w 30"/>
              <a:gd name="T21" fmla="*/ 2147483647 h 25"/>
              <a:gd name="T22" fmla="*/ 2147483647 w 30"/>
              <a:gd name="T23" fmla="*/ 2147483647 h 25"/>
              <a:gd name="T24" fmla="*/ 2147483647 w 30"/>
              <a:gd name="T25" fmla="*/ 2147483647 h 25"/>
              <a:gd name="T26" fmla="*/ 2147483647 w 30"/>
              <a:gd name="T27" fmla="*/ 2147483647 h 25"/>
              <a:gd name="T28" fmla="*/ 2147483647 w 30"/>
              <a:gd name="T29" fmla="*/ 2147483647 h 25"/>
              <a:gd name="T30" fmla="*/ 2147483647 w 30"/>
              <a:gd name="T31" fmla="*/ 2147483647 h 25"/>
              <a:gd name="T32" fmla="*/ 0 w 30"/>
              <a:gd name="T33" fmla="*/ 2147483647 h 2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0"/>
              <a:gd name="T52" fmla="*/ 0 h 25"/>
              <a:gd name="T53" fmla="*/ 30 w 30"/>
              <a:gd name="T54" fmla="*/ 25 h 2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0" h="25">
                <a:moveTo>
                  <a:pt x="0" y="10"/>
                </a:moveTo>
                <a:lnTo>
                  <a:pt x="1" y="5"/>
                </a:lnTo>
                <a:lnTo>
                  <a:pt x="5" y="2"/>
                </a:lnTo>
                <a:lnTo>
                  <a:pt x="10" y="0"/>
                </a:lnTo>
                <a:lnTo>
                  <a:pt x="16" y="0"/>
                </a:lnTo>
                <a:lnTo>
                  <a:pt x="21" y="2"/>
                </a:lnTo>
                <a:lnTo>
                  <a:pt x="26" y="4"/>
                </a:lnTo>
                <a:lnTo>
                  <a:pt x="29" y="7"/>
                </a:lnTo>
                <a:lnTo>
                  <a:pt x="30" y="12"/>
                </a:lnTo>
                <a:lnTo>
                  <a:pt x="29" y="17"/>
                </a:lnTo>
                <a:lnTo>
                  <a:pt x="26" y="22"/>
                </a:lnTo>
                <a:lnTo>
                  <a:pt x="21" y="24"/>
                </a:lnTo>
                <a:lnTo>
                  <a:pt x="17" y="25"/>
                </a:lnTo>
                <a:lnTo>
                  <a:pt x="12" y="24"/>
                </a:lnTo>
                <a:lnTo>
                  <a:pt x="6" y="20"/>
                </a:lnTo>
                <a:lnTo>
                  <a:pt x="1" y="15"/>
                </a:lnTo>
                <a:lnTo>
                  <a:pt x="0" y="10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5" name="Freeform 279"/>
          <p:cNvSpPr>
            <a:spLocks/>
          </p:cNvSpPr>
          <p:nvPr/>
        </p:nvSpPr>
        <p:spPr bwMode="auto">
          <a:xfrm>
            <a:off x="8615363" y="5029200"/>
            <a:ext cx="25400" cy="41275"/>
          </a:xfrm>
          <a:custGeom>
            <a:avLst/>
            <a:gdLst>
              <a:gd name="T0" fmla="*/ 2147483647 w 34"/>
              <a:gd name="T1" fmla="*/ 2147483647 h 26"/>
              <a:gd name="T2" fmla="*/ 2147483647 w 34"/>
              <a:gd name="T3" fmla="*/ 2147483647 h 26"/>
              <a:gd name="T4" fmla="*/ 2147483647 w 34"/>
              <a:gd name="T5" fmla="*/ 0 h 26"/>
              <a:gd name="T6" fmla="*/ 2147483647 w 34"/>
              <a:gd name="T7" fmla="*/ 2147483647 h 26"/>
              <a:gd name="T8" fmla="*/ 2147483647 w 34"/>
              <a:gd name="T9" fmla="*/ 2147483647 h 26"/>
              <a:gd name="T10" fmla="*/ 2147483647 w 34"/>
              <a:gd name="T11" fmla="*/ 2147483647 h 26"/>
              <a:gd name="T12" fmla="*/ 2147483647 w 34"/>
              <a:gd name="T13" fmla="*/ 2147483647 h 26"/>
              <a:gd name="T14" fmla="*/ 2147483647 w 34"/>
              <a:gd name="T15" fmla="*/ 2147483647 h 26"/>
              <a:gd name="T16" fmla="*/ 2147483647 w 34"/>
              <a:gd name="T17" fmla="*/ 2147483647 h 26"/>
              <a:gd name="T18" fmla="*/ 2147483647 w 34"/>
              <a:gd name="T19" fmla="*/ 2147483647 h 26"/>
              <a:gd name="T20" fmla="*/ 2147483647 w 34"/>
              <a:gd name="T21" fmla="*/ 2147483647 h 26"/>
              <a:gd name="T22" fmla="*/ 2147483647 w 34"/>
              <a:gd name="T23" fmla="*/ 2147483647 h 26"/>
              <a:gd name="T24" fmla="*/ 2147483647 w 34"/>
              <a:gd name="T25" fmla="*/ 2147483647 h 26"/>
              <a:gd name="T26" fmla="*/ 2147483647 w 34"/>
              <a:gd name="T27" fmla="*/ 2147483647 h 26"/>
              <a:gd name="T28" fmla="*/ 0 w 34"/>
              <a:gd name="T29" fmla="*/ 2147483647 h 26"/>
              <a:gd name="T30" fmla="*/ 0 w 34"/>
              <a:gd name="T31" fmla="*/ 2147483647 h 26"/>
              <a:gd name="T32" fmla="*/ 2147483647 w 34"/>
              <a:gd name="T33" fmla="*/ 2147483647 h 2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4"/>
              <a:gd name="T52" fmla="*/ 0 h 26"/>
              <a:gd name="T53" fmla="*/ 34 w 34"/>
              <a:gd name="T54" fmla="*/ 26 h 2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4" h="26">
                <a:moveTo>
                  <a:pt x="3" y="3"/>
                </a:moveTo>
                <a:lnTo>
                  <a:pt x="10" y="1"/>
                </a:lnTo>
                <a:lnTo>
                  <a:pt x="17" y="0"/>
                </a:lnTo>
                <a:lnTo>
                  <a:pt x="25" y="2"/>
                </a:lnTo>
                <a:lnTo>
                  <a:pt x="30" y="4"/>
                </a:lnTo>
                <a:lnTo>
                  <a:pt x="33" y="8"/>
                </a:lnTo>
                <a:lnTo>
                  <a:pt x="34" y="13"/>
                </a:lnTo>
                <a:lnTo>
                  <a:pt x="34" y="20"/>
                </a:lnTo>
                <a:lnTo>
                  <a:pt x="31" y="24"/>
                </a:lnTo>
                <a:lnTo>
                  <a:pt x="26" y="26"/>
                </a:lnTo>
                <a:lnTo>
                  <a:pt x="18" y="26"/>
                </a:lnTo>
                <a:lnTo>
                  <a:pt x="10" y="25"/>
                </a:lnTo>
                <a:lnTo>
                  <a:pt x="6" y="21"/>
                </a:lnTo>
                <a:lnTo>
                  <a:pt x="3" y="16"/>
                </a:lnTo>
                <a:lnTo>
                  <a:pt x="0" y="11"/>
                </a:lnTo>
                <a:lnTo>
                  <a:pt x="0" y="7"/>
                </a:lnTo>
                <a:lnTo>
                  <a:pt x="3" y="3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6" name="Freeform 280"/>
          <p:cNvSpPr>
            <a:spLocks/>
          </p:cNvSpPr>
          <p:nvPr/>
        </p:nvSpPr>
        <p:spPr bwMode="auto">
          <a:xfrm>
            <a:off x="8555038" y="5078413"/>
            <a:ext cx="25400" cy="41275"/>
          </a:xfrm>
          <a:custGeom>
            <a:avLst/>
            <a:gdLst>
              <a:gd name="T0" fmla="*/ 2147483647 w 33"/>
              <a:gd name="T1" fmla="*/ 2147483647 h 26"/>
              <a:gd name="T2" fmla="*/ 2147483647 w 33"/>
              <a:gd name="T3" fmla="*/ 2147483647 h 26"/>
              <a:gd name="T4" fmla="*/ 2147483647 w 33"/>
              <a:gd name="T5" fmla="*/ 0 h 26"/>
              <a:gd name="T6" fmla="*/ 2147483647 w 33"/>
              <a:gd name="T7" fmla="*/ 0 h 26"/>
              <a:gd name="T8" fmla="*/ 2147483647 w 33"/>
              <a:gd name="T9" fmla="*/ 2147483647 h 26"/>
              <a:gd name="T10" fmla="*/ 2147483647 w 33"/>
              <a:gd name="T11" fmla="*/ 2147483647 h 26"/>
              <a:gd name="T12" fmla="*/ 2147483647 w 33"/>
              <a:gd name="T13" fmla="*/ 2147483647 h 26"/>
              <a:gd name="T14" fmla="*/ 2147483647 w 33"/>
              <a:gd name="T15" fmla="*/ 2147483647 h 26"/>
              <a:gd name="T16" fmla="*/ 2147483647 w 33"/>
              <a:gd name="T17" fmla="*/ 2147483647 h 26"/>
              <a:gd name="T18" fmla="*/ 2147483647 w 33"/>
              <a:gd name="T19" fmla="*/ 2147483647 h 26"/>
              <a:gd name="T20" fmla="*/ 2147483647 w 33"/>
              <a:gd name="T21" fmla="*/ 2147483647 h 26"/>
              <a:gd name="T22" fmla="*/ 2147483647 w 33"/>
              <a:gd name="T23" fmla="*/ 2147483647 h 26"/>
              <a:gd name="T24" fmla="*/ 2147483647 w 33"/>
              <a:gd name="T25" fmla="*/ 2147483647 h 26"/>
              <a:gd name="T26" fmla="*/ 2147483647 w 33"/>
              <a:gd name="T27" fmla="*/ 2147483647 h 26"/>
              <a:gd name="T28" fmla="*/ 0 w 33"/>
              <a:gd name="T29" fmla="*/ 2147483647 h 26"/>
              <a:gd name="T30" fmla="*/ 0 w 33"/>
              <a:gd name="T31" fmla="*/ 2147483647 h 26"/>
              <a:gd name="T32" fmla="*/ 2147483647 w 33"/>
              <a:gd name="T33" fmla="*/ 2147483647 h 2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3"/>
              <a:gd name="T52" fmla="*/ 0 h 26"/>
              <a:gd name="T53" fmla="*/ 33 w 33"/>
              <a:gd name="T54" fmla="*/ 26 h 2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3" h="26">
                <a:moveTo>
                  <a:pt x="3" y="5"/>
                </a:moveTo>
                <a:lnTo>
                  <a:pt x="7" y="2"/>
                </a:lnTo>
                <a:lnTo>
                  <a:pt x="14" y="0"/>
                </a:lnTo>
                <a:lnTo>
                  <a:pt x="22" y="0"/>
                </a:lnTo>
                <a:lnTo>
                  <a:pt x="29" y="3"/>
                </a:lnTo>
                <a:lnTo>
                  <a:pt x="33" y="8"/>
                </a:lnTo>
                <a:lnTo>
                  <a:pt x="33" y="13"/>
                </a:lnTo>
                <a:lnTo>
                  <a:pt x="30" y="18"/>
                </a:lnTo>
                <a:lnTo>
                  <a:pt x="27" y="23"/>
                </a:lnTo>
                <a:lnTo>
                  <a:pt x="22" y="25"/>
                </a:lnTo>
                <a:lnTo>
                  <a:pt x="17" y="26"/>
                </a:lnTo>
                <a:lnTo>
                  <a:pt x="10" y="26"/>
                </a:lnTo>
                <a:lnTo>
                  <a:pt x="5" y="23"/>
                </a:lnTo>
                <a:lnTo>
                  <a:pt x="2" y="18"/>
                </a:lnTo>
                <a:lnTo>
                  <a:pt x="0" y="13"/>
                </a:lnTo>
                <a:lnTo>
                  <a:pt x="0" y="8"/>
                </a:lnTo>
                <a:lnTo>
                  <a:pt x="3" y="5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7" name="Freeform 281"/>
          <p:cNvSpPr>
            <a:spLocks/>
          </p:cNvSpPr>
          <p:nvPr/>
        </p:nvSpPr>
        <p:spPr bwMode="auto">
          <a:xfrm>
            <a:off x="8512175" y="5029200"/>
            <a:ext cx="26988" cy="39688"/>
          </a:xfrm>
          <a:custGeom>
            <a:avLst/>
            <a:gdLst>
              <a:gd name="T0" fmla="*/ 2147483647 w 33"/>
              <a:gd name="T1" fmla="*/ 2147483647 h 25"/>
              <a:gd name="T2" fmla="*/ 2147483647 w 33"/>
              <a:gd name="T3" fmla="*/ 2147483647 h 25"/>
              <a:gd name="T4" fmla="*/ 0 w 33"/>
              <a:gd name="T5" fmla="*/ 2147483647 h 25"/>
              <a:gd name="T6" fmla="*/ 0 w 33"/>
              <a:gd name="T7" fmla="*/ 2147483647 h 25"/>
              <a:gd name="T8" fmla="*/ 2147483647 w 33"/>
              <a:gd name="T9" fmla="*/ 2147483647 h 25"/>
              <a:gd name="T10" fmla="*/ 2147483647 w 33"/>
              <a:gd name="T11" fmla="*/ 2147483647 h 25"/>
              <a:gd name="T12" fmla="*/ 2147483647 w 33"/>
              <a:gd name="T13" fmla="*/ 2147483647 h 25"/>
              <a:gd name="T14" fmla="*/ 2147483647 w 33"/>
              <a:gd name="T15" fmla="*/ 2147483647 h 25"/>
              <a:gd name="T16" fmla="*/ 2147483647 w 33"/>
              <a:gd name="T17" fmla="*/ 2147483647 h 25"/>
              <a:gd name="T18" fmla="*/ 2147483647 w 33"/>
              <a:gd name="T19" fmla="*/ 2147483647 h 25"/>
              <a:gd name="T20" fmla="*/ 2147483647 w 33"/>
              <a:gd name="T21" fmla="*/ 2147483647 h 25"/>
              <a:gd name="T22" fmla="*/ 2147483647 w 33"/>
              <a:gd name="T23" fmla="*/ 2147483647 h 25"/>
              <a:gd name="T24" fmla="*/ 2147483647 w 33"/>
              <a:gd name="T25" fmla="*/ 2147483647 h 25"/>
              <a:gd name="T26" fmla="*/ 2147483647 w 33"/>
              <a:gd name="T27" fmla="*/ 2147483647 h 25"/>
              <a:gd name="T28" fmla="*/ 2147483647 w 33"/>
              <a:gd name="T29" fmla="*/ 0 h 25"/>
              <a:gd name="T30" fmla="*/ 2147483647 w 33"/>
              <a:gd name="T31" fmla="*/ 0 h 25"/>
              <a:gd name="T32" fmla="*/ 2147483647 w 33"/>
              <a:gd name="T33" fmla="*/ 2147483647 h 2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3"/>
              <a:gd name="T52" fmla="*/ 0 h 25"/>
              <a:gd name="T53" fmla="*/ 33 w 33"/>
              <a:gd name="T54" fmla="*/ 25 h 2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3" h="25">
                <a:moveTo>
                  <a:pt x="5" y="1"/>
                </a:moveTo>
                <a:lnTo>
                  <a:pt x="1" y="5"/>
                </a:lnTo>
                <a:lnTo>
                  <a:pt x="0" y="10"/>
                </a:lnTo>
                <a:lnTo>
                  <a:pt x="0" y="15"/>
                </a:lnTo>
                <a:lnTo>
                  <a:pt x="3" y="21"/>
                </a:lnTo>
                <a:lnTo>
                  <a:pt x="8" y="23"/>
                </a:lnTo>
                <a:lnTo>
                  <a:pt x="16" y="25"/>
                </a:lnTo>
                <a:lnTo>
                  <a:pt x="24" y="25"/>
                </a:lnTo>
                <a:lnTo>
                  <a:pt x="29" y="23"/>
                </a:lnTo>
                <a:lnTo>
                  <a:pt x="32" y="20"/>
                </a:lnTo>
                <a:lnTo>
                  <a:pt x="33" y="14"/>
                </a:lnTo>
                <a:lnTo>
                  <a:pt x="33" y="10"/>
                </a:lnTo>
                <a:lnTo>
                  <a:pt x="32" y="6"/>
                </a:lnTo>
                <a:lnTo>
                  <a:pt x="28" y="3"/>
                </a:lnTo>
                <a:lnTo>
                  <a:pt x="20" y="0"/>
                </a:lnTo>
                <a:lnTo>
                  <a:pt x="12" y="0"/>
                </a:lnTo>
                <a:lnTo>
                  <a:pt x="5" y="1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8" name="Freeform 282"/>
          <p:cNvSpPr>
            <a:spLocks/>
          </p:cNvSpPr>
          <p:nvPr/>
        </p:nvSpPr>
        <p:spPr bwMode="auto">
          <a:xfrm>
            <a:off x="8496300" y="5103813"/>
            <a:ext cx="22225" cy="36512"/>
          </a:xfrm>
          <a:custGeom>
            <a:avLst/>
            <a:gdLst>
              <a:gd name="T0" fmla="*/ 0 w 28"/>
              <a:gd name="T1" fmla="*/ 2147483647 h 23"/>
              <a:gd name="T2" fmla="*/ 0 w 28"/>
              <a:gd name="T3" fmla="*/ 2147483647 h 23"/>
              <a:gd name="T4" fmla="*/ 0 w 28"/>
              <a:gd name="T5" fmla="*/ 2147483647 h 23"/>
              <a:gd name="T6" fmla="*/ 2147483647 w 28"/>
              <a:gd name="T7" fmla="*/ 2147483647 h 23"/>
              <a:gd name="T8" fmla="*/ 2147483647 w 28"/>
              <a:gd name="T9" fmla="*/ 2147483647 h 23"/>
              <a:gd name="T10" fmla="*/ 2147483647 w 28"/>
              <a:gd name="T11" fmla="*/ 0 h 23"/>
              <a:gd name="T12" fmla="*/ 2147483647 w 28"/>
              <a:gd name="T13" fmla="*/ 2147483647 h 23"/>
              <a:gd name="T14" fmla="*/ 2147483647 w 28"/>
              <a:gd name="T15" fmla="*/ 2147483647 h 23"/>
              <a:gd name="T16" fmla="*/ 2147483647 w 28"/>
              <a:gd name="T17" fmla="*/ 2147483647 h 23"/>
              <a:gd name="T18" fmla="*/ 2147483647 w 28"/>
              <a:gd name="T19" fmla="*/ 2147483647 h 23"/>
              <a:gd name="T20" fmla="*/ 2147483647 w 28"/>
              <a:gd name="T21" fmla="*/ 2147483647 h 23"/>
              <a:gd name="T22" fmla="*/ 2147483647 w 28"/>
              <a:gd name="T23" fmla="*/ 2147483647 h 23"/>
              <a:gd name="T24" fmla="*/ 2147483647 w 28"/>
              <a:gd name="T25" fmla="*/ 2147483647 h 23"/>
              <a:gd name="T26" fmla="*/ 2147483647 w 28"/>
              <a:gd name="T27" fmla="*/ 2147483647 h 23"/>
              <a:gd name="T28" fmla="*/ 2147483647 w 28"/>
              <a:gd name="T29" fmla="*/ 2147483647 h 23"/>
              <a:gd name="T30" fmla="*/ 2147483647 w 28"/>
              <a:gd name="T31" fmla="*/ 2147483647 h 23"/>
              <a:gd name="T32" fmla="*/ 0 w 28"/>
              <a:gd name="T33" fmla="*/ 2147483647 h 2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8"/>
              <a:gd name="T52" fmla="*/ 0 h 23"/>
              <a:gd name="T53" fmla="*/ 28 w 28"/>
              <a:gd name="T54" fmla="*/ 23 h 2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8" h="23">
                <a:moveTo>
                  <a:pt x="0" y="15"/>
                </a:moveTo>
                <a:lnTo>
                  <a:pt x="0" y="11"/>
                </a:lnTo>
                <a:lnTo>
                  <a:pt x="0" y="7"/>
                </a:lnTo>
                <a:lnTo>
                  <a:pt x="4" y="3"/>
                </a:lnTo>
                <a:lnTo>
                  <a:pt x="11" y="1"/>
                </a:lnTo>
                <a:lnTo>
                  <a:pt x="19" y="0"/>
                </a:lnTo>
                <a:lnTo>
                  <a:pt x="24" y="1"/>
                </a:lnTo>
                <a:lnTo>
                  <a:pt x="27" y="4"/>
                </a:lnTo>
                <a:lnTo>
                  <a:pt x="28" y="8"/>
                </a:lnTo>
                <a:lnTo>
                  <a:pt x="28" y="12"/>
                </a:lnTo>
                <a:lnTo>
                  <a:pt x="27" y="17"/>
                </a:lnTo>
                <a:lnTo>
                  <a:pt x="23" y="21"/>
                </a:lnTo>
                <a:lnTo>
                  <a:pt x="19" y="23"/>
                </a:lnTo>
                <a:lnTo>
                  <a:pt x="13" y="23"/>
                </a:lnTo>
                <a:lnTo>
                  <a:pt x="8" y="21"/>
                </a:lnTo>
                <a:lnTo>
                  <a:pt x="3" y="18"/>
                </a:lnTo>
                <a:lnTo>
                  <a:pt x="0" y="15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9" name="Freeform 283"/>
          <p:cNvSpPr>
            <a:spLocks/>
          </p:cNvSpPr>
          <p:nvPr/>
        </p:nvSpPr>
        <p:spPr bwMode="auto">
          <a:xfrm>
            <a:off x="8539163" y="5159375"/>
            <a:ext cx="19050" cy="41275"/>
          </a:xfrm>
          <a:custGeom>
            <a:avLst/>
            <a:gdLst>
              <a:gd name="T0" fmla="*/ 2147483647 w 26"/>
              <a:gd name="T1" fmla="*/ 2147483647 h 26"/>
              <a:gd name="T2" fmla="*/ 2147483647 w 26"/>
              <a:gd name="T3" fmla="*/ 2147483647 h 26"/>
              <a:gd name="T4" fmla="*/ 0 w 26"/>
              <a:gd name="T5" fmla="*/ 2147483647 h 26"/>
              <a:gd name="T6" fmla="*/ 0 w 26"/>
              <a:gd name="T7" fmla="*/ 2147483647 h 26"/>
              <a:gd name="T8" fmla="*/ 0 w 26"/>
              <a:gd name="T9" fmla="*/ 2147483647 h 26"/>
              <a:gd name="T10" fmla="*/ 2147483647 w 26"/>
              <a:gd name="T11" fmla="*/ 2147483647 h 26"/>
              <a:gd name="T12" fmla="*/ 2147483647 w 26"/>
              <a:gd name="T13" fmla="*/ 2147483647 h 26"/>
              <a:gd name="T14" fmla="*/ 2147483647 w 26"/>
              <a:gd name="T15" fmla="*/ 2147483647 h 26"/>
              <a:gd name="T16" fmla="*/ 2147483647 w 26"/>
              <a:gd name="T17" fmla="*/ 0 h 26"/>
              <a:gd name="T18" fmla="*/ 2147483647 w 26"/>
              <a:gd name="T19" fmla="*/ 2147483647 h 26"/>
              <a:gd name="T20" fmla="*/ 2147483647 w 26"/>
              <a:gd name="T21" fmla="*/ 2147483647 h 26"/>
              <a:gd name="T22" fmla="*/ 2147483647 w 26"/>
              <a:gd name="T23" fmla="*/ 2147483647 h 26"/>
              <a:gd name="T24" fmla="*/ 2147483647 w 26"/>
              <a:gd name="T25" fmla="*/ 2147483647 h 26"/>
              <a:gd name="T26" fmla="*/ 2147483647 w 26"/>
              <a:gd name="T27" fmla="*/ 2147483647 h 26"/>
              <a:gd name="T28" fmla="*/ 2147483647 w 26"/>
              <a:gd name="T29" fmla="*/ 2147483647 h 26"/>
              <a:gd name="T30" fmla="*/ 2147483647 w 26"/>
              <a:gd name="T31" fmla="*/ 2147483647 h 26"/>
              <a:gd name="T32" fmla="*/ 2147483647 w 26"/>
              <a:gd name="T33" fmla="*/ 2147483647 h 2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6"/>
              <a:gd name="T52" fmla="*/ 0 h 26"/>
              <a:gd name="T53" fmla="*/ 26 w 26"/>
              <a:gd name="T54" fmla="*/ 26 h 2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6" h="26">
                <a:moveTo>
                  <a:pt x="8" y="26"/>
                </a:moveTo>
                <a:lnTo>
                  <a:pt x="3" y="25"/>
                </a:lnTo>
                <a:lnTo>
                  <a:pt x="0" y="22"/>
                </a:lnTo>
                <a:lnTo>
                  <a:pt x="0" y="18"/>
                </a:lnTo>
                <a:lnTo>
                  <a:pt x="0" y="13"/>
                </a:lnTo>
                <a:lnTo>
                  <a:pt x="3" y="8"/>
                </a:lnTo>
                <a:lnTo>
                  <a:pt x="7" y="3"/>
                </a:lnTo>
                <a:lnTo>
                  <a:pt x="12" y="1"/>
                </a:lnTo>
                <a:lnTo>
                  <a:pt x="16" y="0"/>
                </a:lnTo>
                <a:lnTo>
                  <a:pt x="19" y="1"/>
                </a:lnTo>
                <a:lnTo>
                  <a:pt x="23" y="5"/>
                </a:lnTo>
                <a:lnTo>
                  <a:pt x="24" y="10"/>
                </a:lnTo>
                <a:lnTo>
                  <a:pt x="26" y="14"/>
                </a:lnTo>
                <a:lnTo>
                  <a:pt x="24" y="18"/>
                </a:lnTo>
                <a:lnTo>
                  <a:pt x="20" y="22"/>
                </a:lnTo>
                <a:lnTo>
                  <a:pt x="15" y="25"/>
                </a:lnTo>
                <a:lnTo>
                  <a:pt x="8" y="26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10" name="Freeform 284"/>
          <p:cNvSpPr>
            <a:spLocks/>
          </p:cNvSpPr>
          <p:nvPr/>
        </p:nvSpPr>
        <p:spPr bwMode="auto">
          <a:xfrm>
            <a:off x="8574088" y="5122863"/>
            <a:ext cx="23812" cy="46037"/>
          </a:xfrm>
          <a:custGeom>
            <a:avLst/>
            <a:gdLst>
              <a:gd name="T0" fmla="*/ 2147483647 w 29"/>
              <a:gd name="T1" fmla="*/ 2147483647 h 29"/>
              <a:gd name="T2" fmla="*/ 2147483647 w 29"/>
              <a:gd name="T3" fmla="*/ 2147483647 h 29"/>
              <a:gd name="T4" fmla="*/ 2147483647 w 29"/>
              <a:gd name="T5" fmla="*/ 2147483647 h 29"/>
              <a:gd name="T6" fmla="*/ 2147483647 w 29"/>
              <a:gd name="T7" fmla="*/ 2147483647 h 29"/>
              <a:gd name="T8" fmla="*/ 2147483647 w 29"/>
              <a:gd name="T9" fmla="*/ 0 h 29"/>
              <a:gd name="T10" fmla="*/ 2147483647 w 29"/>
              <a:gd name="T11" fmla="*/ 2147483647 h 29"/>
              <a:gd name="T12" fmla="*/ 2147483647 w 29"/>
              <a:gd name="T13" fmla="*/ 2147483647 h 29"/>
              <a:gd name="T14" fmla="*/ 2147483647 w 29"/>
              <a:gd name="T15" fmla="*/ 2147483647 h 29"/>
              <a:gd name="T16" fmla="*/ 2147483647 w 29"/>
              <a:gd name="T17" fmla="*/ 2147483647 h 29"/>
              <a:gd name="T18" fmla="*/ 2147483647 w 29"/>
              <a:gd name="T19" fmla="*/ 2147483647 h 29"/>
              <a:gd name="T20" fmla="*/ 2147483647 w 29"/>
              <a:gd name="T21" fmla="*/ 2147483647 h 29"/>
              <a:gd name="T22" fmla="*/ 2147483647 w 29"/>
              <a:gd name="T23" fmla="*/ 2147483647 h 29"/>
              <a:gd name="T24" fmla="*/ 2147483647 w 29"/>
              <a:gd name="T25" fmla="*/ 2147483647 h 29"/>
              <a:gd name="T26" fmla="*/ 2147483647 w 29"/>
              <a:gd name="T27" fmla="*/ 2147483647 h 29"/>
              <a:gd name="T28" fmla="*/ 2147483647 w 29"/>
              <a:gd name="T29" fmla="*/ 2147483647 h 29"/>
              <a:gd name="T30" fmla="*/ 0 w 29"/>
              <a:gd name="T31" fmla="*/ 2147483647 h 29"/>
              <a:gd name="T32" fmla="*/ 2147483647 w 29"/>
              <a:gd name="T33" fmla="*/ 2147483647 h 2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"/>
              <a:gd name="T52" fmla="*/ 0 h 29"/>
              <a:gd name="T53" fmla="*/ 29 w 29"/>
              <a:gd name="T54" fmla="*/ 29 h 2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" h="29">
                <a:moveTo>
                  <a:pt x="1" y="14"/>
                </a:moveTo>
                <a:lnTo>
                  <a:pt x="4" y="10"/>
                </a:lnTo>
                <a:lnTo>
                  <a:pt x="6" y="5"/>
                </a:lnTo>
                <a:lnTo>
                  <a:pt x="12" y="1"/>
                </a:lnTo>
                <a:lnTo>
                  <a:pt x="18" y="0"/>
                </a:lnTo>
                <a:lnTo>
                  <a:pt x="25" y="1"/>
                </a:lnTo>
                <a:lnTo>
                  <a:pt x="28" y="4"/>
                </a:lnTo>
                <a:lnTo>
                  <a:pt x="29" y="9"/>
                </a:lnTo>
                <a:lnTo>
                  <a:pt x="29" y="14"/>
                </a:lnTo>
                <a:lnTo>
                  <a:pt x="26" y="19"/>
                </a:lnTo>
                <a:lnTo>
                  <a:pt x="21" y="24"/>
                </a:lnTo>
                <a:lnTo>
                  <a:pt x="14" y="28"/>
                </a:lnTo>
                <a:lnTo>
                  <a:pt x="9" y="29"/>
                </a:lnTo>
                <a:lnTo>
                  <a:pt x="5" y="28"/>
                </a:lnTo>
                <a:lnTo>
                  <a:pt x="1" y="23"/>
                </a:lnTo>
                <a:lnTo>
                  <a:pt x="0" y="19"/>
                </a:lnTo>
                <a:lnTo>
                  <a:pt x="1" y="14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11" name="Freeform 285"/>
          <p:cNvSpPr>
            <a:spLocks/>
          </p:cNvSpPr>
          <p:nvPr/>
        </p:nvSpPr>
        <p:spPr bwMode="auto">
          <a:xfrm>
            <a:off x="8604250" y="5130800"/>
            <a:ext cx="23813" cy="38100"/>
          </a:xfrm>
          <a:custGeom>
            <a:avLst/>
            <a:gdLst>
              <a:gd name="T0" fmla="*/ 2147483647 w 31"/>
              <a:gd name="T1" fmla="*/ 2147483647 h 24"/>
              <a:gd name="T2" fmla="*/ 2147483647 w 31"/>
              <a:gd name="T3" fmla="*/ 2147483647 h 24"/>
              <a:gd name="T4" fmla="*/ 2147483647 w 31"/>
              <a:gd name="T5" fmla="*/ 2147483647 h 24"/>
              <a:gd name="T6" fmla="*/ 2147483647 w 31"/>
              <a:gd name="T7" fmla="*/ 2147483647 h 24"/>
              <a:gd name="T8" fmla="*/ 2147483647 w 31"/>
              <a:gd name="T9" fmla="*/ 2147483647 h 24"/>
              <a:gd name="T10" fmla="*/ 2147483647 w 31"/>
              <a:gd name="T11" fmla="*/ 2147483647 h 24"/>
              <a:gd name="T12" fmla="*/ 2147483647 w 31"/>
              <a:gd name="T13" fmla="*/ 2147483647 h 24"/>
              <a:gd name="T14" fmla="*/ 2147483647 w 31"/>
              <a:gd name="T15" fmla="*/ 2147483647 h 24"/>
              <a:gd name="T16" fmla="*/ 2147483647 w 31"/>
              <a:gd name="T17" fmla="*/ 2147483647 h 24"/>
              <a:gd name="T18" fmla="*/ 2147483647 w 31"/>
              <a:gd name="T19" fmla="*/ 2147483647 h 24"/>
              <a:gd name="T20" fmla="*/ 2147483647 w 31"/>
              <a:gd name="T21" fmla="*/ 2147483647 h 24"/>
              <a:gd name="T22" fmla="*/ 0 w 31"/>
              <a:gd name="T23" fmla="*/ 2147483647 h 24"/>
              <a:gd name="T24" fmla="*/ 2147483647 w 31"/>
              <a:gd name="T25" fmla="*/ 2147483647 h 24"/>
              <a:gd name="T26" fmla="*/ 2147483647 w 31"/>
              <a:gd name="T27" fmla="*/ 2147483647 h 24"/>
              <a:gd name="T28" fmla="*/ 2147483647 w 31"/>
              <a:gd name="T29" fmla="*/ 2147483647 h 24"/>
              <a:gd name="T30" fmla="*/ 2147483647 w 31"/>
              <a:gd name="T31" fmla="*/ 0 h 24"/>
              <a:gd name="T32" fmla="*/ 2147483647 w 31"/>
              <a:gd name="T33" fmla="*/ 2147483647 h 2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1"/>
              <a:gd name="T52" fmla="*/ 0 h 24"/>
              <a:gd name="T53" fmla="*/ 31 w 31"/>
              <a:gd name="T54" fmla="*/ 24 h 2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1" h="24">
                <a:moveTo>
                  <a:pt x="26" y="2"/>
                </a:moveTo>
                <a:lnTo>
                  <a:pt x="28" y="5"/>
                </a:lnTo>
                <a:lnTo>
                  <a:pt x="31" y="8"/>
                </a:lnTo>
                <a:lnTo>
                  <a:pt x="31" y="12"/>
                </a:lnTo>
                <a:lnTo>
                  <a:pt x="30" y="16"/>
                </a:lnTo>
                <a:lnTo>
                  <a:pt x="26" y="19"/>
                </a:lnTo>
                <a:lnTo>
                  <a:pt x="20" y="23"/>
                </a:lnTo>
                <a:lnTo>
                  <a:pt x="15" y="24"/>
                </a:lnTo>
                <a:lnTo>
                  <a:pt x="11" y="24"/>
                </a:lnTo>
                <a:lnTo>
                  <a:pt x="7" y="21"/>
                </a:lnTo>
                <a:lnTo>
                  <a:pt x="3" y="17"/>
                </a:lnTo>
                <a:lnTo>
                  <a:pt x="0" y="13"/>
                </a:lnTo>
                <a:lnTo>
                  <a:pt x="1" y="9"/>
                </a:lnTo>
                <a:lnTo>
                  <a:pt x="5" y="5"/>
                </a:lnTo>
                <a:lnTo>
                  <a:pt x="9" y="2"/>
                </a:lnTo>
                <a:lnTo>
                  <a:pt x="16" y="0"/>
                </a:lnTo>
                <a:lnTo>
                  <a:pt x="26" y="2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12" name="Freeform 286"/>
          <p:cNvSpPr>
            <a:spLocks/>
          </p:cNvSpPr>
          <p:nvPr/>
        </p:nvSpPr>
        <p:spPr bwMode="auto">
          <a:xfrm>
            <a:off x="8335963" y="5184775"/>
            <a:ext cx="200025" cy="209550"/>
          </a:xfrm>
          <a:custGeom>
            <a:avLst/>
            <a:gdLst>
              <a:gd name="T0" fmla="*/ 2147483647 w 250"/>
              <a:gd name="T1" fmla="*/ 2147483647 h 132"/>
              <a:gd name="T2" fmla="*/ 2147483647 w 250"/>
              <a:gd name="T3" fmla="*/ 2147483647 h 132"/>
              <a:gd name="T4" fmla="*/ 2147483647 w 250"/>
              <a:gd name="T5" fmla="*/ 2147483647 h 132"/>
              <a:gd name="T6" fmla="*/ 2147483647 w 250"/>
              <a:gd name="T7" fmla="*/ 2147483647 h 132"/>
              <a:gd name="T8" fmla="*/ 2147483647 w 250"/>
              <a:gd name="T9" fmla="*/ 2147483647 h 132"/>
              <a:gd name="T10" fmla="*/ 2147483647 w 250"/>
              <a:gd name="T11" fmla="*/ 2147483647 h 132"/>
              <a:gd name="T12" fmla="*/ 2147483647 w 250"/>
              <a:gd name="T13" fmla="*/ 2147483647 h 132"/>
              <a:gd name="T14" fmla="*/ 2147483647 w 250"/>
              <a:gd name="T15" fmla="*/ 2147483647 h 132"/>
              <a:gd name="T16" fmla="*/ 2147483647 w 250"/>
              <a:gd name="T17" fmla="*/ 2147483647 h 132"/>
              <a:gd name="T18" fmla="*/ 2147483647 w 250"/>
              <a:gd name="T19" fmla="*/ 2147483647 h 132"/>
              <a:gd name="T20" fmla="*/ 2147483647 w 250"/>
              <a:gd name="T21" fmla="*/ 2147483647 h 132"/>
              <a:gd name="T22" fmla="*/ 2147483647 w 250"/>
              <a:gd name="T23" fmla="*/ 2147483647 h 132"/>
              <a:gd name="T24" fmla="*/ 2147483647 w 250"/>
              <a:gd name="T25" fmla="*/ 2147483647 h 132"/>
              <a:gd name="T26" fmla="*/ 2147483647 w 250"/>
              <a:gd name="T27" fmla="*/ 2147483647 h 132"/>
              <a:gd name="T28" fmla="*/ 2147483647 w 250"/>
              <a:gd name="T29" fmla="*/ 2147483647 h 132"/>
              <a:gd name="T30" fmla="*/ 2147483647 w 250"/>
              <a:gd name="T31" fmla="*/ 2147483647 h 132"/>
              <a:gd name="T32" fmla="*/ 2147483647 w 250"/>
              <a:gd name="T33" fmla="*/ 2147483647 h 132"/>
              <a:gd name="T34" fmla="*/ 2147483647 w 250"/>
              <a:gd name="T35" fmla="*/ 2147483647 h 132"/>
              <a:gd name="T36" fmla="*/ 2147483647 w 250"/>
              <a:gd name="T37" fmla="*/ 2147483647 h 132"/>
              <a:gd name="T38" fmla="*/ 2147483647 w 250"/>
              <a:gd name="T39" fmla="*/ 2147483647 h 132"/>
              <a:gd name="T40" fmla="*/ 2147483647 w 250"/>
              <a:gd name="T41" fmla="*/ 2147483647 h 132"/>
              <a:gd name="T42" fmla="*/ 2147483647 w 250"/>
              <a:gd name="T43" fmla="*/ 2147483647 h 132"/>
              <a:gd name="T44" fmla="*/ 2147483647 w 250"/>
              <a:gd name="T45" fmla="*/ 2147483647 h 132"/>
              <a:gd name="T46" fmla="*/ 2147483647 w 250"/>
              <a:gd name="T47" fmla="*/ 2147483647 h 132"/>
              <a:gd name="T48" fmla="*/ 2147483647 w 250"/>
              <a:gd name="T49" fmla="*/ 2147483647 h 132"/>
              <a:gd name="T50" fmla="*/ 2147483647 w 250"/>
              <a:gd name="T51" fmla="*/ 2147483647 h 132"/>
              <a:gd name="T52" fmla="*/ 2147483647 w 250"/>
              <a:gd name="T53" fmla="*/ 2147483647 h 132"/>
              <a:gd name="T54" fmla="*/ 2147483647 w 250"/>
              <a:gd name="T55" fmla="*/ 2147483647 h 132"/>
              <a:gd name="T56" fmla="*/ 2147483647 w 250"/>
              <a:gd name="T57" fmla="*/ 2147483647 h 132"/>
              <a:gd name="T58" fmla="*/ 2147483647 w 250"/>
              <a:gd name="T59" fmla="*/ 2147483647 h 132"/>
              <a:gd name="T60" fmla="*/ 2147483647 w 250"/>
              <a:gd name="T61" fmla="*/ 2147483647 h 132"/>
              <a:gd name="T62" fmla="*/ 2147483647 w 250"/>
              <a:gd name="T63" fmla="*/ 2147483647 h 132"/>
              <a:gd name="T64" fmla="*/ 0 w 250"/>
              <a:gd name="T65" fmla="*/ 2147483647 h 132"/>
              <a:gd name="T66" fmla="*/ 2147483647 w 250"/>
              <a:gd name="T67" fmla="*/ 2147483647 h 132"/>
              <a:gd name="T68" fmla="*/ 2147483647 w 250"/>
              <a:gd name="T69" fmla="*/ 2147483647 h 132"/>
              <a:gd name="T70" fmla="*/ 2147483647 w 250"/>
              <a:gd name="T71" fmla="*/ 2147483647 h 132"/>
              <a:gd name="T72" fmla="*/ 2147483647 w 250"/>
              <a:gd name="T73" fmla="*/ 2147483647 h 132"/>
              <a:gd name="T74" fmla="*/ 2147483647 w 250"/>
              <a:gd name="T75" fmla="*/ 2147483647 h 132"/>
              <a:gd name="T76" fmla="*/ 2147483647 w 250"/>
              <a:gd name="T77" fmla="*/ 2147483647 h 132"/>
              <a:gd name="T78" fmla="*/ 2147483647 w 250"/>
              <a:gd name="T79" fmla="*/ 2147483647 h 132"/>
              <a:gd name="T80" fmla="*/ 2147483647 w 250"/>
              <a:gd name="T81" fmla="*/ 2147483647 h 132"/>
              <a:gd name="T82" fmla="*/ 2147483647 w 250"/>
              <a:gd name="T83" fmla="*/ 2147483647 h 132"/>
              <a:gd name="T84" fmla="*/ 2147483647 w 250"/>
              <a:gd name="T85" fmla="*/ 2147483647 h 132"/>
              <a:gd name="T86" fmla="*/ 2147483647 w 250"/>
              <a:gd name="T87" fmla="*/ 2147483647 h 132"/>
              <a:gd name="T88" fmla="*/ 2147483647 w 250"/>
              <a:gd name="T89" fmla="*/ 2147483647 h 132"/>
              <a:gd name="T90" fmla="*/ 2147483647 w 250"/>
              <a:gd name="T91" fmla="*/ 2147483647 h 132"/>
              <a:gd name="T92" fmla="*/ 2147483647 w 250"/>
              <a:gd name="T93" fmla="*/ 2147483647 h 132"/>
              <a:gd name="T94" fmla="*/ 2147483647 w 250"/>
              <a:gd name="T95" fmla="*/ 2147483647 h 132"/>
              <a:gd name="T96" fmla="*/ 2147483647 w 250"/>
              <a:gd name="T97" fmla="*/ 2147483647 h 132"/>
              <a:gd name="T98" fmla="*/ 2147483647 w 250"/>
              <a:gd name="T99" fmla="*/ 2147483647 h 132"/>
              <a:gd name="T100" fmla="*/ 2147483647 w 250"/>
              <a:gd name="T101" fmla="*/ 2147483647 h 132"/>
              <a:gd name="T102" fmla="*/ 2147483647 w 250"/>
              <a:gd name="T103" fmla="*/ 2147483647 h 132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50"/>
              <a:gd name="T157" fmla="*/ 0 h 132"/>
              <a:gd name="T158" fmla="*/ 250 w 250"/>
              <a:gd name="T159" fmla="*/ 132 h 132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50" h="132">
                <a:moveTo>
                  <a:pt x="250" y="14"/>
                </a:moveTo>
                <a:lnTo>
                  <a:pt x="249" y="14"/>
                </a:lnTo>
                <a:lnTo>
                  <a:pt x="246" y="13"/>
                </a:lnTo>
                <a:lnTo>
                  <a:pt x="245" y="12"/>
                </a:lnTo>
                <a:lnTo>
                  <a:pt x="242" y="11"/>
                </a:lnTo>
                <a:lnTo>
                  <a:pt x="241" y="9"/>
                </a:lnTo>
                <a:lnTo>
                  <a:pt x="239" y="8"/>
                </a:lnTo>
                <a:lnTo>
                  <a:pt x="238" y="6"/>
                </a:lnTo>
                <a:lnTo>
                  <a:pt x="238" y="4"/>
                </a:lnTo>
                <a:lnTo>
                  <a:pt x="234" y="8"/>
                </a:lnTo>
                <a:lnTo>
                  <a:pt x="230" y="11"/>
                </a:lnTo>
                <a:lnTo>
                  <a:pt x="227" y="14"/>
                </a:lnTo>
                <a:lnTo>
                  <a:pt x="225" y="16"/>
                </a:lnTo>
                <a:lnTo>
                  <a:pt x="215" y="13"/>
                </a:lnTo>
                <a:lnTo>
                  <a:pt x="201" y="10"/>
                </a:lnTo>
                <a:lnTo>
                  <a:pt x="184" y="6"/>
                </a:lnTo>
                <a:lnTo>
                  <a:pt x="167" y="4"/>
                </a:lnTo>
                <a:lnTo>
                  <a:pt x="148" y="1"/>
                </a:lnTo>
                <a:lnTo>
                  <a:pt x="132" y="0"/>
                </a:lnTo>
                <a:lnTo>
                  <a:pt x="118" y="0"/>
                </a:lnTo>
                <a:lnTo>
                  <a:pt x="108" y="1"/>
                </a:lnTo>
                <a:lnTo>
                  <a:pt x="97" y="4"/>
                </a:lnTo>
                <a:lnTo>
                  <a:pt x="96" y="5"/>
                </a:lnTo>
                <a:lnTo>
                  <a:pt x="100" y="5"/>
                </a:lnTo>
                <a:lnTo>
                  <a:pt x="108" y="4"/>
                </a:lnTo>
                <a:lnTo>
                  <a:pt x="122" y="4"/>
                </a:lnTo>
                <a:lnTo>
                  <a:pt x="135" y="4"/>
                </a:lnTo>
                <a:lnTo>
                  <a:pt x="151" y="6"/>
                </a:lnTo>
                <a:lnTo>
                  <a:pt x="166" y="9"/>
                </a:lnTo>
                <a:lnTo>
                  <a:pt x="180" y="12"/>
                </a:lnTo>
                <a:lnTo>
                  <a:pt x="192" y="15"/>
                </a:lnTo>
                <a:lnTo>
                  <a:pt x="203" y="19"/>
                </a:lnTo>
                <a:lnTo>
                  <a:pt x="211" y="24"/>
                </a:lnTo>
                <a:lnTo>
                  <a:pt x="214" y="27"/>
                </a:lnTo>
                <a:lnTo>
                  <a:pt x="213" y="28"/>
                </a:lnTo>
                <a:lnTo>
                  <a:pt x="207" y="29"/>
                </a:lnTo>
                <a:lnTo>
                  <a:pt x="202" y="31"/>
                </a:lnTo>
                <a:lnTo>
                  <a:pt x="195" y="34"/>
                </a:lnTo>
                <a:lnTo>
                  <a:pt x="187" y="37"/>
                </a:lnTo>
                <a:lnTo>
                  <a:pt x="180" y="40"/>
                </a:lnTo>
                <a:lnTo>
                  <a:pt x="175" y="43"/>
                </a:lnTo>
                <a:lnTo>
                  <a:pt x="167" y="40"/>
                </a:lnTo>
                <a:lnTo>
                  <a:pt x="155" y="38"/>
                </a:lnTo>
                <a:lnTo>
                  <a:pt x="142" y="35"/>
                </a:lnTo>
                <a:lnTo>
                  <a:pt x="127" y="32"/>
                </a:lnTo>
                <a:lnTo>
                  <a:pt x="111" y="30"/>
                </a:lnTo>
                <a:lnTo>
                  <a:pt x="96" y="29"/>
                </a:lnTo>
                <a:lnTo>
                  <a:pt x="84" y="29"/>
                </a:lnTo>
                <a:lnTo>
                  <a:pt x="73" y="31"/>
                </a:lnTo>
                <a:lnTo>
                  <a:pt x="67" y="34"/>
                </a:lnTo>
                <a:lnTo>
                  <a:pt x="63" y="36"/>
                </a:lnTo>
                <a:lnTo>
                  <a:pt x="64" y="37"/>
                </a:lnTo>
                <a:lnTo>
                  <a:pt x="72" y="36"/>
                </a:lnTo>
                <a:lnTo>
                  <a:pt x="77" y="35"/>
                </a:lnTo>
                <a:lnTo>
                  <a:pt x="84" y="35"/>
                </a:lnTo>
                <a:lnTo>
                  <a:pt x="92" y="35"/>
                </a:lnTo>
                <a:lnTo>
                  <a:pt x="99" y="36"/>
                </a:lnTo>
                <a:lnTo>
                  <a:pt x="107" y="36"/>
                </a:lnTo>
                <a:lnTo>
                  <a:pt x="115" y="37"/>
                </a:lnTo>
                <a:lnTo>
                  <a:pt x="123" y="39"/>
                </a:lnTo>
                <a:lnTo>
                  <a:pt x="130" y="40"/>
                </a:lnTo>
                <a:lnTo>
                  <a:pt x="143" y="43"/>
                </a:lnTo>
                <a:lnTo>
                  <a:pt x="154" y="45"/>
                </a:lnTo>
                <a:lnTo>
                  <a:pt x="160" y="47"/>
                </a:lnTo>
                <a:lnTo>
                  <a:pt x="166" y="49"/>
                </a:lnTo>
                <a:lnTo>
                  <a:pt x="162" y="51"/>
                </a:lnTo>
                <a:lnTo>
                  <a:pt x="156" y="53"/>
                </a:lnTo>
                <a:lnTo>
                  <a:pt x="150" y="55"/>
                </a:lnTo>
                <a:lnTo>
                  <a:pt x="143" y="58"/>
                </a:lnTo>
                <a:lnTo>
                  <a:pt x="136" y="60"/>
                </a:lnTo>
                <a:lnTo>
                  <a:pt x="130" y="61"/>
                </a:lnTo>
                <a:lnTo>
                  <a:pt x="124" y="63"/>
                </a:lnTo>
                <a:lnTo>
                  <a:pt x="120" y="64"/>
                </a:lnTo>
                <a:lnTo>
                  <a:pt x="116" y="65"/>
                </a:lnTo>
                <a:lnTo>
                  <a:pt x="111" y="65"/>
                </a:lnTo>
                <a:lnTo>
                  <a:pt x="104" y="64"/>
                </a:lnTo>
                <a:lnTo>
                  <a:pt x="99" y="63"/>
                </a:lnTo>
                <a:lnTo>
                  <a:pt x="92" y="61"/>
                </a:lnTo>
                <a:lnTo>
                  <a:pt x="85" y="59"/>
                </a:lnTo>
                <a:lnTo>
                  <a:pt x="79" y="58"/>
                </a:lnTo>
                <a:lnTo>
                  <a:pt x="73" y="55"/>
                </a:lnTo>
                <a:lnTo>
                  <a:pt x="64" y="53"/>
                </a:lnTo>
                <a:lnTo>
                  <a:pt x="55" y="53"/>
                </a:lnTo>
                <a:lnTo>
                  <a:pt x="51" y="55"/>
                </a:lnTo>
                <a:lnTo>
                  <a:pt x="55" y="58"/>
                </a:lnTo>
                <a:lnTo>
                  <a:pt x="65" y="61"/>
                </a:lnTo>
                <a:lnTo>
                  <a:pt x="77" y="64"/>
                </a:lnTo>
                <a:lnTo>
                  <a:pt x="87" y="67"/>
                </a:lnTo>
                <a:lnTo>
                  <a:pt x="93" y="70"/>
                </a:lnTo>
                <a:lnTo>
                  <a:pt x="85" y="72"/>
                </a:lnTo>
                <a:lnTo>
                  <a:pt x="75" y="75"/>
                </a:lnTo>
                <a:lnTo>
                  <a:pt x="61" y="78"/>
                </a:lnTo>
                <a:lnTo>
                  <a:pt x="48" y="81"/>
                </a:lnTo>
                <a:lnTo>
                  <a:pt x="33" y="84"/>
                </a:lnTo>
                <a:lnTo>
                  <a:pt x="21" y="87"/>
                </a:lnTo>
                <a:lnTo>
                  <a:pt x="10" y="89"/>
                </a:lnTo>
                <a:lnTo>
                  <a:pt x="5" y="91"/>
                </a:lnTo>
                <a:lnTo>
                  <a:pt x="0" y="93"/>
                </a:lnTo>
                <a:lnTo>
                  <a:pt x="0" y="94"/>
                </a:lnTo>
                <a:lnTo>
                  <a:pt x="4" y="94"/>
                </a:lnTo>
                <a:lnTo>
                  <a:pt x="12" y="94"/>
                </a:lnTo>
                <a:lnTo>
                  <a:pt x="21" y="94"/>
                </a:lnTo>
                <a:lnTo>
                  <a:pt x="33" y="92"/>
                </a:lnTo>
                <a:lnTo>
                  <a:pt x="47" y="91"/>
                </a:lnTo>
                <a:lnTo>
                  <a:pt x="61" y="88"/>
                </a:lnTo>
                <a:lnTo>
                  <a:pt x="75" y="85"/>
                </a:lnTo>
                <a:lnTo>
                  <a:pt x="88" y="82"/>
                </a:lnTo>
                <a:lnTo>
                  <a:pt x="99" y="80"/>
                </a:lnTo>
                <a:lnTo>
                  <a:pt x="105" y="77"/>
                </a:lnTo>
                <a:lnTo>
                  <a:pt x="104" y="88"/>
                </a:lnTo>
                <a:lnTo>
                  <a:pt x="99" y="103"/>
                </a:lnTo>
                <a:lnTo>
                  <a:pt x="93" y="117"/>
                </a:lnTo>
                <a:lnTo>
                  <a:pt x="87" y="127"/>
                </a:lnTo>
                <a:lnTo>
                  <a:pt x="83" y="131"/>
                </a:lnTo>
                <a:lnTo>
                  <a:pt x="84" y="132"/>
                </a:lnTo>
                <a:lnTo>
                  <a:pt x="88" y="131"/>
                </a:lnTo>
                <a:lnTo>
                  <a:pt x="92" y="128"/>
                </a:lnTo>
                <a:lnTo>
                  <a:pt x="100" y="118"/>
                </a:lnTo>
                <a:lnTo>
                  <a:pt x="109" y="104"/>
                </a:lnTo>
                <a:lnTo>
                  <a:pt x="119" y="88"/>
                </a:lnTo>
                <a:lnTo>
                  <a:pt x="123" y="77"/>
                </a:lnTo>
                <a:lnTo>
                  <a:pt x="128" y="76"/>
                </a:lnTo>
                <a:lnTo>
                  <a:pt x="136" y="73"/>
                </a:lnTo>
                <a:lnTo>
                  <a:pt x="144" y="71"/>
                </a:lnTo>
                <a:lnTo>
                  <a:pt x="152" y="68"/>
                </a:lnTo>
                <a:lnTo>
                  <a:pt x="160" y="66"/>
                </a:lnTo>
                <a:lnTo>
                  <a:pt x="168" y="63"/>
                </a:lnTo>
                <a:lnTo>
                  <a:pt x="175" y="61"/>
                </a:lnTo>
                <a:lnTo>
                  <a:pt x="179" y="60"/>
                </a:lnTo>
                <a:lnTo>
                  <a:pt x="179" y="71"/>
                </a:lnTo>
                <a:lnTo>
                  <a:pt x="176" y="86"/>
                </a:lnTo>
                <a:lnTo>
                  <a:pt x="172" y="103"/>
                </a:lnTo>
                <a:lnTo>
                  <a:pt x="168" y="114"/>
                </a:lnTo>
                <a:lnTo>
                  <a:pt x="166" y="119"/>
                </a:lnTo>
                <a:lnTo>
                  <a:pt x="167" y="121"/>
                </a:lnTo>
                <a:lnTo>
                  <a:pt x="170" y="120"/>
                </a:lnTo>
                <a:lnTo>
                  <a:pt x="174" y="114"/>
                </a:lnTo>
                <a:lnTo>
                  <a:pt x="180" y="103"/>
                </a:lnTo>
                <a:lnTo>
                  <a:pt x="188" y="87"/>
                </a:lnTo>
                <a:lnTo>
                  <a:pt x="194" y="70"/>
                </a:lnTo>
                <a:lnTo>
                  <a:pt x="194" y="54"/>
                </a:lnTo>
                <a:lnTo>
                  <a:pt x="205" y="48"/>
                </a:lnTo>
                <a:lnTo>
                  <a:pt x="213" y="41"/>
                </a:lnTo>
                <a:lnTo>
                  <a:pt x="219" y="36"/>
                </a:lnTo>
                <a:lnTo>
                  <a:pt x="225" y="32"/>
                </a:lnTo>
                <a:lnTo>
                  <a:pt x="227" y="30"/>
                </a:lnTo>
                <a:lnTo>
                  <a:pt x="231" y="29"/>
                </a:lnTo>
                <a:lnTo>
                  <a:pt x="233" y="31"/>
                </a:lnTo>
                <a:lnTo>
                  <a:pt x="233" y="36"/>
                </a:lnTo>
                <a:lnTo>
                  <a:pt x="231" y="47"/>
                </a:lnTo>
                <a:lnTo>
                  <a:pt x="230" y="64"/>
                </a:lnTo>
                <a:lnTo>
                  <a:pt x="229" y="81"/>
                </a:lnTo>
                <a:lnTo>
                  <a:pt x="226" y="93"/>
                </a:lnTo>
                <a:lnTo>
                  <a:pt x="235" y="78"/>
                </a:lnTo>
                <a:lnTo>
                  <a:pt x="242" y="57"/>
                </a:lnTo>
                <a:lnTo>
                  <a:pt x="247" y="33"/>
                </a:lnTo>
                <a:lnTo>
                  <a:pt x="250" y="14"/>
                </a:lnTo>
                <a:close/>
              </a:path>
            </a:pathLst>
          </a:cu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13" name="Freeform 287"/>
          <p:cNvSpPr>
            <a:spLocks/>
          </p:cNvSpPr>
          <p:nvPr/>
        </p:nvSpPr>
        <p:spPr bwMode="auto">
          <a:xfrm>
            <a:off x="8350250" y="4810125"/>
            <a:ext cx="158750" cy="233363"/>
          </a:xfrm>
          <a:custGeom>
            <a:avLst/>
            <a:gdLst>
              <a:gd name="T0" fmla="*/ 2147483647 w 201"/>
              <a:gd name="T1" fmla="*/ 2147483647 h 147"/>
              <a:gd name="T2" fmla="*/ 2147483647 w 201"/>
              <a:gd name="T3" fmla="*/ 2147483647 h 147"/>
              <a:gd name="T4" fmla="*/ 2147483647 w 201"/>
              <a:gd name="T5" fmla="*/ 2147483647 h 147"/>
              <a:gd name="T6" fmla="*/ 2147483647 w 201"/>
              <a:gd name="T7" fmla="*/ 2147483647 h 147"/>
              <a:gd name="T8" fmla="*/ 2147483647 w 201"/>
              <a:gd name="T9" fmla="*/ 2147483647 h 147"/>
              <a:gd name="T10" fmla="*/ 2147483647 w 201"/>
              <a:gd name="T11" fmla="*/ 2147483647 h 147"/>
              <a:gd name="T12" fmla="*/ 2147483647 w 201"/>
              <a:gd name="T13" fmla="*/ 2147483647 h 147"/>
              <a:gd name="T14" fmla="*/ 2147483647 w 201"/>
              <a:gd name="T15" fmla="*/ 2147483647 h 147"/>
              <a:gd name="T16" fmla="*/ 2147483647 w 201"/>
              <a:gd name="T17" fmla="*/ 2147483647 h 147"/>
              <a:gd name="T18" fmla="*/ 2147483647 w 201"/>
              <a:gd name="T19" fmla="*/ 2147483647 h 147"/>
              <a:gd name="T20" fmla="*/ 2147483647 w 201"/>
              <a:gd name="T21" fmla="*/ 2147483647 h 147"/>
              <a:gd name="T22" fmla="*/ 2147483647 w 201"/>
              <a:gd name="T23" fmla="*/ 2147483647 h 147"/>
              <a:gd name="T24" fmla="*/ 2147483647 w 201"/>
              <a:gd name="T25" fmla="*/ 2147483647 h 147"/>
              <a:gd name="T26" fmla="*/ 2147483647 w 201"/>
              <a:gd name="T27" fmla="*/ 2147483647 h 147"/>
              <a:gd name="T28" fmla="*/ 2147483647 w 201"/>
              <a:gd name="T29" fmla="*/ 2147483647 h 147"/>
              <a:gd name="T30" fmla="*/ 2147483647 w 201"/>
              <a:gd name="T31" fmla="*/ 2147483647 h 147"/>
              <a:gd name="T32" fmla="*/ 2147483647 w 201"/>
              <a:gd name="T33" fmla="*/ 2147483647 h 147"/>
              <a:gd name="T34" fmla="*/ 2147483647 w 201"/>
              <a:gd name="T35" fmla="*/ 2147483647 h 147"/>
              <a:gd name="T36" fmla="*/ 2147483647 w 201"/>
              <a:gd name="T37" fmla="*/ 2147483647 h 147"/>
              <a:gd name="T38" fmla="*/ 2147483647 w 201"/>
              <a:gd name="T39" fmla="*/ 2147483647 h 147"/>
              <a:gd name="T40" fmla="*/ 2147483647 w 201"/>
              <a:gd name="T41" fmla="*/ 2147483647 h 147"/>
              <a:gd name="T42" fmla="*/ 2147483647 w 201"/>
              <a:gd name="T43" fmla="*/ 2147483647 h 147"/>
              <a:gd name="T44" fmla="*/ 2147483647 w 201"/>
              <a:gd name="T45" fmla="*/ 2147483647 h 147"/>
              <a:gd name="T46" fmla="*/ 2147483647 w 201"/>
              <a:gd name="T47" fmla="*/ 2147483647 h 147"/>
              <a:gd name="T48" fmla="*/ 2147483647 w 201"/>
              <a:gd name="T49" fmla="*/ 2147483647 h 147"/>
              <a:gd name="T50" fmla="*/ 2147483647 w 201"/>
              <a:gd name="T51" fmla="*/ 2147483647 h 147"/>
              <a:gd name="T52" fmla="*/ 2147483647 w 201"/>
              <a:gd name="T53" fmla="*/ 2147483647 h 147"/>
              <a:gd name="T54" fmla="*/ 2147483647 w 201"/>
              <a:gd name="T55" fmla="*/ 2147483647 h 147"/>
              <a:gd name="T56" fmla="*/ 2147483647 w 201"/>
              <a:gd name="T57" fmla="*/ 2147483647 h 147"/>
              <a:gd name="T58" fmla="*/ 2147483647 w 201"/>
              <a:gd name="T59" fmla="*/ 2147483647 h 147"/>
              <a:gd name="T60" fmla="*/ 2147483647 w 201"/>
              <a:gd name="T61" fmla="*/ 2147483647 h 147"/>
              <a:gd name="T62" fmla="*/ 2147483647 w 201"/>
              <a:gd name="T63" fmla="*/ 2147483647 h 147"/>
              <a:gd name="T64" fmla="*/ 2147483647 w 201"/>
              <a:gd name="T65" fmla="*/ 2147483647 h 147"/>
              <a:gd name="T66" fmla="*/ 2147483647 w 201"/>
              <a:gd name="T67" fmla="*/ 2147483647 h 147"/>
              <a:gd name="T68" fmla="*/ 2147483647 w 201"/>
              <a:gd name="T69" fmla="*/ 2147483647 h 147"/>
              <a:gd name="T70" fmla="*/ 2147483647 w 201"/>
              <a:gd name="T71" fmla="*/ 2147483647 h 147"/>
              <a:gd name="T72" fmla="*/ 2147483647 w 201"/>
              <a:gd name="T73" fmla="*/ 2147483647 h 147"/>
              <a:gd name="T74" fmla="*/ 2147483647 w 201"/>
              <a:gd name="T75" fmla="*/ 2147483647 h 147"/>
              <a:gd name="T76" fmla="*/ 2147483647 w 201"/>
              <a:gd name="T77" fmla="*/ 2147483647 h 147"/>
              <a:gd name="T78" fmla="*/ 2147483647 w 201"/>
              <a:gd name="T79" fmla="*/ 2147483647 h 147"/>
              <a:gd name="T80" fmla="*/ 2147483647 w 201"/>
              <a:gd name="T81" fmla="*/ 2147483647 h 147"/>
              <a:gd name="T82" fmla="*/ 2147483647 w 201"/>
              <a:gd name="T83" fmla="*/ 2147483647 h 147"/>
              <a:gd name="T84" fmla="*/ 2147483647 w 201"/>
              <a:gd name="T85" fmla="*/ 2147483647 h 147"/>
              <a:gd name="T86" fmla="*/ 2147483647 w 201"/>
              <a:gd name="T87" fmla="*/ 2147483647 h 147"/>
              <a:gd name="T88" fmla="*/ 2147483647 w 201"/>
              <a:gd name="T89" fmla="*/ 2147483647 h 147"/>
              <a:gd name="T90" fmla="*/ 2147483647 w 201"/>
              <a:gd name="T91" fmla="*/ 2147483647 h 147"/>
              <a:gd name="T92" fmla="*/ 2147483647 w 201"/>
              <a:gd name="T93" fmla="*/ 2147483647 h 147"/>
              <a:gd name="T94" fmla="*/ 2147483647 w 201"/>
              <a:gd name="T95" fmla="*/ 2147483647 h 147"/>
              <a:gd name="T96" fmla="*/ 2147483647 w 201"/>
              <a:gd name="T97" fmla="*/ 2147483647 h 147"/>
              <a:gd name="T98" fmla="*/ 2147483647 w 201"/>
              <a:gd name="T99" fmla="*/ 2147483647 h 147"/>
              <a:gd name="T100" fmla="*/ 2147483647 w 201"/>
              <a:gd name="T101" fmla="*/ 2147483647 h 147"/>
              <a:gd name="T102" fmla="*/ 2147483647 w 201"/>
              <a:gd name="T103" fmla="*/ 2147483647 h 147"/>
              <a:gd name="T104" fmla="*/ 2147483647 w 201"/>
              <a:gd name="T105" fmla="*/ 2147483647 h 147"/>
              <a:gd name="T106" fmla="*/ 2147483647 w 201"/>
              <a:gd name="T107" fmla="*/ 2147483647 h 147"/>
              <a:gd name="T108" fmla="*/ 2147483647 w 201"/>
              <a:gd name="T109" fmla="*/ 2147483647 h 147"/>
              <a:gd name="T110" fmla="*/ 2147483647 w 201"/>
              <a:gd name="T111" fmla="*/ 2147483647 h 147"/>
              <a:gd name="T112" fmla="*/ 2147483647 w 201"/>
              <a:gd name="T113" fmla="*/ 2147483647 h 147"/>
              <a:gd name="T114" fmla="*/ 2147483647 w 201"/>
              <a:gd name="T115" fmla="*/ 2147483647 h 147"/>
              <a:gd name="T116" fmla="*/ 2147483647 w 201"/>
              <a:gd name="T117" fmla="*/ 2147483647 h 147"/>
              <a:gd name="T118" fmla="*/ 2147483647 w 201"/>
              <a:gd name="T119" fmla="*/ 2147483647 h 147"/>
              <a:gd name="T120" fmla="*/ 2147483647 w 201"/>
              <a:gd name="T121" fmla="*/ 2147483647 h 147"/>
              <a:gd name="T122" fmla="*/ 2147483647 w 201"/>
              <a:gd name="T123" fmla="*/ 2147483647 h 14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201"/>
              <a:gd name="T187" fmla="*/ 0 h 147"/>
              <a:gd name="T188" fmla="*/ 201 w 201"/>
              <a:gd name="T189" fmla="*/ 147 h 147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201" h="147">
                <a:moveTo>
                  <a:pt x="194" y="147"/>
                </a:moveTo>
                <a:lnTo>
                  <a:pt x="196" y="144"/>
                </a:lnTo>
                <a:lnTo>
                  <a:pt x="197" y="142"/>
                </a:lnTo>
                <a:lnTo>
                  <a:pt x="200" y="140"/>
                </a:lnTo>
                <a:lnTo>
                  <a:pt x="201" y="138"/>
                </a:lnTo>
                <a:lnTo>
                  <a:pt x="193" y="132"/>
                </a:lnTo>
                <a:lnTo>
                  <a:pt x="185" y="126"/>
                </a:lnTo>
                <a:lnTo>
                  <a:pt x="181" y="120"/>
                </a:lnTo>
                <a:lnTo>
                  <a:pt x="180" y="114"/>
                </a:lnTo>
                <a:lnTo>
                  <a:pt x="178" y="103"/>
                </a:lnTo>
                <a:lnTo>
                  <a:pt x="175" y="85"/>
                </a:lnTo>
                <a:lnTo>
                  <a:pt x="171" y="68"/>
                </a:lnTo>
                <a:lnTo>
                  <a:pt x="167" y="57"/>
                </a:lnTo>
                <a:lnTo>
                  <a:pt x="163" y="51"/>
                </a:lnTo>
                <a:lnTo>
                  <a:pt x="159" y="48"/>
                </a:lnTo>
                <a:lnTo>
                  <a:pt x="158" y="50"/>
                </a:lnTo>
                <a:lnTo>
                  <a:pt x="159" y="56"/>
                </a:lnTo>
                <a:lnTo>
                  <a:pt x="162" y="67"/>
                </a:lnTo>
                <a:lnTo>
                  <a:pt x="163" y="81"/>
                </a:lnTo>
                <a:lnTo>
                  <a:pt x="163" y="96"/>
                </a:lnTo>
                <a:lnTo>
                  <a:pt x="162" y="106"/>
                </a:lnTo>
                <a:lnTo>
                  <a:pt x="157" y="104"/>
                </a:lnTo>
                <a:lnTo>
                  <a:pt x="151" y="101"/>
                </a:lnTo>
                <a:lnTo>
                  <a:pt x="146" y="99"/>
                </a:lnTo>
                <a:lnTo>
                  <a:pt x="141" y="96"/>
                </a:lnTo>
                <a:lnTo>
                  <a:pt x="134" y="93"/>
                </a:lnTo>
                <a:lnTo>
                  <a:pt x="130" y="90"/>
                </a:lnTo>
                <a:lnTo>
                  <a:pt x="125" y="86"/>
                </a:lnTo>
                <a:lnTo>
                  <a:pt x="122" y="83"/>
                </a:lnTo>
                <a:lnTo>
                  <a:pt x="117" y="74"/>
                </a:lnTo>
                <a:lnTo>
                  <a:pt x="113" y="61"/>
                </a:lnTo>
                <a:lnTo>
                  <a:pt x="109" y="46"/>
                </a:lnTo>
                <a:lnTo>
                  <a:pt x="107" y="35"/>
                </a:lnTo>
                <a:lnTo>
                  <a:pt x="107" y="27"/>
                </a:lnTo>
                <a:lnTo>
                  <a:pt x="106" y="18"/>
                </a:lnTo>
                <a:lnTo>
                  <a:pt x="105" y="11"/>
                </a:lnTo>
                <a:lnTo>
                  <a:pt x="101" y="6"/>
                </a:lnTo>
                <a:lnTo>
                  <a:pt x="98" y="3"/>
                </a:lnTo>
                <a:lnTo>
                  <a:pt x="96" y="4"/>
                </a:lnTo>
                <a:lnTo>
                  <a:pt x="98" y="8"/>
                </a:lnTo>
                <a:lnTo>
                  <a:pt x="99" y="14"/>
                </a:lnTo>
                <a:lnTo>
                  <a:pt x="101" y="22"/>
                </a:lnTo>
                <a:lnTo>
                  <a:pt x="99" y="28"/>
                </a:lnTo>
                <a:lnTo>
                  <a:pt x="98" y="34"/>
                </a:lnTo>
                <a:lnTo>
                  <a:pt x="96" y="39"/>
                </a:lnTo>
                <a:lnTo>
                  <a:pt x="96" y="46"/>
                </a:lnTo>
                <a:lnTo>
                  <a:pt x="98" y="57"/>
                </a:lnTo>
                <a:lnTo>
                  <a:pt x="101" y="67"/>
                </a:lnTo>
                <a:lnTo>
                  <a:pt x="102" y="74"/>
                </a:lnTo>
                <a:lnTo>
                  <a:pt x="88" y="65"/>
                </a:lnTo>
                <a:lnTo>
                  <a:pt x="74" y="53"/>
                </a:lnTo>
                <a:lnTo>
                  <a:pt x="59" y="41"/>
                </a:lnTo>
                <a:lnTo>
                  <a:pt x="44" y="30"/>
                </a:lnTo>
                <a:lnTo>
                  <a:pt x="30" y="18"/>
                </a:lnTo>
                <a:lnTo>
                  <a:pt x="18" y="9"/>
                </a:lnTo>
                <a:lnTo>
                  <a:pt x="8" y="3"/>
                </a:lnTo>
                <a:lnTo>
                  <a:pt x="0" y="0"/>
                </a:lnTo>
                <a:lnTo>
                  <a:pt x="5" y="6"/>
                </a:lnTo>
                <a:lnTo>
                  <a:pt x="12" y="13"/>
                </a:lnTo>
                <a:lnTo>
                  <a:pt x="19" y="20"/>
                </a:lnTo>
                <a:lnTo>
                  <a:pt x="27" y="29"/>
                </a:lnTo>
                <a:lnTo>
                  <a:pt x="34" y="36"/>
                </a:lnTo>
                <a:lnTo>
                  <a:pt x="39" y="42"/>
                </a:lnTo>
                <a:lnTo>
                  <a:pt x="44" y="47"/>
                </a:lnTo>
                <a:lnTo>
                  <a:pt x="47" y="51"/>
                </a:lnTo>
                <a:lnTo>
                  <a:pt x="51" y="54"/>
                </a:lnTo>
                <a:lnTo>
                  <a:pt x="55" y="59"/>
                </a:lnTo>
                <a:lnTo>
                  <a:pt x="62" y="64"/>
                </a:lnTo>
                <a:lnTo>
                  <a:pt x="68" y="68"/>
                </a:lnTo>
                <a:lnTo>
                  <a:pt x="75" y="73"/>
                </a:lnTo>
                <a:lnTo>
                  <a:pt x="82" y="77"/>
                </a:lnTo>
                <a:lnTo>
                  <a:pt x="88" y="80"/>
                </a:lnTo>
                <a:lnTo>
                  <a:pt x="92" y="82"/>
                </a:lnTo>
                <a:lnTo>
                  <a:pt x="87" y="82"/>
                </a:lnTo>
                <a:lnTo>
                  <a:pt x="82" y="82"/>
                </a:lnTo>
                <a:lnTo>
                  <a:pt x="75" y="82"/>
                </a:lnTo>
                <a:lnTo>
                  <a:pt x="68" y="81"/>
                </a:lnTo>
                <a:lnTo>
                  <a:pt x="62" y="80"/>
                </a:lnTo>
                <a:lnTo>
                  <a:pt x="55" y="78"/>
                </a:lnTo>
                <a:lnTo>
                  <a:pt x="51" y="77"/>
                </a:lnTo>
                <a:lnTo>
                  <a:pt x="47" y="75"/>
                </a:lnTo>
                <a:lnTo>
                  <a:pt x="42" y="72"/>
                </a:lnTo>
                <a:lnTo>
                  <a:pt x="36" y="72"/>
                </a:lnTo>
                <a:lnTo>
                  <a:pt x="34" y="74"/>
                </a:lnTo>
                <a:lnTo>
                  <a:pt x="38" y="78"/>
                </a:lnTo>
                <a:lnTo>
                  <a:pt x="43" y="81"/>
                </a:lnTo>
                <a:lnTo>
                  <a:pt x="51" y="84"/>
                </a:lnTo>
                <a:lnTo>
                  <a:pt x="60" y="88"/>
                </a:lnTo>
                <a:lnTo>
                  <a:pt x="71" y="92"/>
                </a:lnTo>
                <a:lnTo>
                  <a:pt x="83" y="95"/>
                </a:lnTo>
                <a:lnTo>
                  <a:pt x="94" y="97"/>
                </a:lnTo>
                <a:lnTo>
                  <a:pt x="106" y="99"/>
                </a:lnTo>
                <a:lnTo>
                  <a:pt x="115" y="99"/>
                </a:lnTo>
                <a:lnTo>
                  <a:pt x="121" y="100"/>
                </a:lnTo>
                <a:lnTo>
                  <a:pt x="126" y="102"/>
                </a:lnTo>
                <a:lnTo>
                  <a:pt x="133" y="105"/>
                </a:lnTo>
                <a:lnTo>
                  <a:pt x="138" y="108"/>
                </a:lnTo>
                <a:lnTo>
                  <a:pt x="143" y="111"/>
                </a:lnTo>
                <a:lnTo>
                  <a:pt x="149" y="114"/>
                </a:lnTo>
                <a:lnTo>
                  <a:pt x="153" y="117"/>
                </a:lnTo>
                <a:lnTo>
                  <a:pt x="157" y="120"/>
                </a:lnTo>
                <a:lnTo>
                  <a:pt x="151" y="122"/>
                </a:lnTo>
                <a:lnTo>
                  <a:pt x="143" y="125"/>
                </a:lnTo>
                <a:lnTo>
                  <a:pt x="135" y="126"/>
                </a:lnTo>
                <a:lnTo>
                  <a:pt x="126" y="127"/>
                </a:lnTo>
                <a:lnTo>
                  <a:pt x="117" y="128"/>
                </a:lnTo>
                <a:lnTo>
                  <a:pt x="109" y="128"/>
                </a:lnTo>
                <a:lnTo>
                  <a:pt x="101" y="128"/>
                </a:lnTo>
                <a:lnTo>
                  <a:pt x="94" y="127"/>
                </a:lnTo>
                <a:lnTo>
                  <a:pt x="86" y="127"/>
                </a:lnTo>
                <a:lnTo>
                  <a:pt x="80" y="128"/>
                </a:lnTo>
                <a:lnTo>
                  <a:pt x="83" y="130"/>
                </a:lnTo>
                <a:lnTo>
                  <a:pt x="95" y="133"/>
                </a:lnTo>
                <a:lnTo>
                  <a:pt x="105" y="134"/>
                </a:lnTo>
                <a:lnTo>
                  <a:pt x="115" y="135"/>
                </a:lnTo>
                <a:lnTo>
                  <a:pt x="127" y="135"/>
                </a:lnTo>
                <a:lnTo>
                  <a:pt x="138" y="134"/>
                </a:lnTo>
                <a:lnTo>
                  <a:pt x="149" y="134"/>
                </a:lnTo>
                <a:lnTo>
                  <a:pt x="159" y="134"/>
                </a:lnTo>
                <a:lnTo>
                  <a:pt x="167" y="133"/>
                </a:lnTo>
                <a:lnTo>
                  <a:pt x="173" y="133"/>
                </a:lnTo>
                <a:lnTo>
                  <a:pt x="180" y="134"/>
                </a:lnTo>
                <a:lnTo>
                  <a:pt x="186" y="138"/>
                </a:lnTo>
                <a:lnTo>
                  <a:pt x="190" y="142"/>
                </a:lnTo>
                <a:lnTo>
                  <a:pt x="194" y="147"/>
                </a:lnTo>
                <a:close/>
              </a:path>
            </a:pathLst>
          </a:cu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14" name="Freeform 288"/>
          <p:cNvSpPr>
            <a:spLocks/>
          </p:cNvSpPr>
          <p:nvPr/>
        </p:nvSpPr>
        <p:spPr bwMode="auto">
          <a:xfrm>
            <a:off x="8566150" y="4918075"/>
            <a:ext cx="17463" cy="46038"/>
          </a:xfrm>
          <a:custGeom>
            <a:avLst/>
            <a:gdLst>
              <a:gd name="T0" fmla="*/ 2147483647 w 23"/>
              <a:gd name="T1" fmla="*/ 2147483647 h 29"/>
              <a:gd name="T2" fmla="*/ 2147483647 w 23"/>
              <a:gd name="T3" fmla="*/ 2147483647 h 29"/>
              <a:gd name="T4" fmla="*/ 2147483647 w 23"/>
              <a:gd name="T5" fmla="*/ 2147483647 h 29"/>
              <a:gd name="T6" fmla="*/ 2147483647 w 23"/>
              <a:gd name="T7" fmla="*/ 2147483647 h 29"/>
              <a:gd name="T8" fmla="*/ 2147483647 w 23"/>
              <a:gd name="T9" fmla="*/ 2147483647 h 29"/>
              <a:gd name="T10" fmla="*/ 2147483647 w 23"/>
              <a:gd name="T11" fmla="*/ 2147483647 h 29"/>
              <a:gd name="T12" fmla="*/ 2147483647 w 23"/>
              <a:gd name="T13" fmla="*/ 2147483647 h 29"/>
              <a:gd name="T14" fmla="*/ 0 w 23"/>
              <a:gd name="T15" fmla="*/ 2147483647 h 29"/>
              <a:gd name="T16" fmla="*/ 0 w 23"/>
              <a:gd name="T17" fmla="*/ 2147483647 h 29"/>
              <a:gd name="T18" fmla="*/ 2147483647 w 23"/>
              <a:gd name="T19" fmla="*/ 2147483647 h 29"/>
              <a:gd name="T20" fmla="*/ 2147483647 w 23"/>
              <a:gd name="T21" fmla="*/ 0 h 29"/>
              <a:gd name="T22" fmla="*/ 2147483647 w 23"/>
              <a:gd name="T23" fmla="*/ 2147483647 h 29"/>
              <a:gd name="T24" fmla="*/ 2147483647 w 23"/>
              <a:gd name="T25" fmla="*/ 2147483647 h 29"/>
              <a:gd name="T26" fmla="*/ 2147483647 w 23"/>
              <a:gd name="T27" fmla="*/ 2147483647 h 29"/>
              <a:gd name="T28" fmla="*/ 2147483647 w 23"/>
              <a:gd name="T29" fmla="*/ 2147483647 h 29"/>
              <a:gd name="T30" fmla="*/ 2147483647 w 23"/>
              <a:gd name="T31" fmla="*/ 2147483647 h 29"/>
              <a:gd name="T32" fmla="*/ 2147483647 w 23"/>
              <a:gd name="T33" fmla="*/ 2147483647 h 2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3"/>
              <a:gd name="T52" fmla="*/ 0 h 29"/>
              <a:gd name="T53" fmla="*/ 23 w 23"/>
              <a:gd name="T54" fmla="*/ 29 h 2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3" h="29">
                <a:moveTo>
                  <a:pt x="23" y="27"/>
                </a:moveTo>
                <a:lnTo>
                  <a:pt x="17" y="26"/>
                </a:lnTo>
                <a:lnTo>
                  <a:pt x="12" y="26"/>
                </a:lnTo>
                <a:lnTo>
                  <a:pt x="8" y="28"/>
                </a:lnTo>
                <a:lnTo>
                  <a:pt x="4" y="29"/>
                </a:lnTo>
                <a:lnTo>
                  <a:pt x="3" y="22"/>
                </a:lnTo>
                <a:lnTo>
                  <a:pt x="1" y="15"/>
                </a:lnTo>
                <a:lnTo>
                  <a:pt x="0" y="9"/>
                </a:lnTo>
                <a:lnTo>
                  <a:pt x="0" y="3"/>
                </a:lnTo>
                <a:lnTo>
                  <a:pt x="1" y="1"/>
                </a:lnTo>
                <a:lnTo>
                  <a:pt x="3" y="0"/>
                </a:lnTo>
                <a:lnTo>
                  <a:pt x="4" y="2"/>
                </a:lnTo>
                <a:lnTo>
                  <a:pt x="4" y="4"/>
                </a:lnTo>
                <a:lnTo>
                  <a:pt x="7" y="9"/>
                </a:lnTo>
                <a:lnTo>
                  <a:pt x="11" y="15"/>
                </a:lnTo>
                <a:lnTo>
                  <a:pt x="16" y="22"/>
                </a:lnTo>
                <a:lnTo>
                  <a:pt x="23" y="27"/>
                </a:lnTo>
                <a:close/>
              </a:path>
            </a:pathLst>
          </a:cu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15" name="Freeform 289"/>
          <p:cNvSpPr>
            <a:spLocks/>
          </p:cNvSpPr>
          <p:nvPr/>
        </p:nvSpPr>
        <p:spPr bwMode="auto">
          <a:xfrm>
            <a:off x="8699500" y="4906963"/>
            <a:ext cx="314325" cy="293687"/>
          </a:xfrm>
          <a:custGeom>
            <a:avLst/>
            <a:gdLst>
              <a:gd name="T0" fmla="*/ 2147483647 w 396"/>
              <a:gd name="T1" fmla="*/ 2147483647 h 185"/>
              <a:gd name="T2" fmla="*/ 2147483647 w 396"/>
              <a:gd name="T3" fmla="*/ 2147483647 h 185"/>
              <a:gd name="T4" fmla="*/ 2147483647 w 396"/>
              <a:gd name="T5" fmla="*/ 2147483647 h 185"/>
              <a:gd name="T6" fmla="*/ 2147483647 w 396"/>
              <a:gd name="T7" fmla="*/ 2147483647 h 185"/>
              <a:gd name="T8" fmla="*/ 2147483647 w 396"/>
              <a:gd name="T9" fmla="*/ 2147483647 h 185"/>
              <a:gd name="T10" fmla="*/ 2147483647 w 396"/>
              <a:gd name="T11" fmla="*/ 2147483647 h 185"/>
              <a:gd name="T12" fmla="*/ 2147483647 w 396"/>
              <a:gd name="T13" fmla="*/ 2147483647 h 185"/>
              <a:gd name="T14" fmla="*/ 2147483647 w 396"/>
              <a:gd name="T15" fmla="*/ 2147483647 h 185"/>
              <a:gd name="T16" fmla="*/ 2147483647 w 396"/>
              <a:gd name="T17" fmla="*/ 2147483647 h 185"/>
              <a:gd name="T18" fmla="*/ 2147483647 w 396"/>
              <a:gd name="T19" fmla="*/ 2147483647 h 185"/>
              <a:gd name="T20" fmla="*/ 2147483647 w 396"/>
              <a:gd name="T21" fmla="*/ 2147483647 h 185"/>
              <a:gd name="T22" fmla="*/ 2147483647 w 396"/>
              <a:gd name="T23" fmla="*/ 2147483647 h 185"/>
              <a:gd name="T24" fmla="*/ 2147483647 w 396"/>
              <a:gd name="T25" fmla="*/ 2147483647 h 185"/>
              <a:gd name="T26" fmla="*/ 2147483647 w 396"/>
              <a:gd name="T27" fmla="*/ 2147483647 h 185"/>
              <a:gd name="T28" fmla="*/ 2147483647 w 396"/>
              <a:gd name="T29" fmla="*/ 2147483647 h 185"/>
              <a:gd name="T30" fmla="*/ 2147483647 w 396"/>
              <a:gd name="T31" fmla="*/ 2147483647 h 185"/>
              <a:gd name="T32" fmla="*/ 2147483647 w 396"/>
              <a:gd name="T33" fmla="*/ 2147483647 h 185"/>
              <a:gd name="T34" fmla="*/ 2147483647 w 396"/>
              <a:gd name="T35" fmla="*/ 2147483647 h 185"/>
              <a:gd name="T36" fmla="*/ 2147483647 w 396"/>
              <a:gd name="T37" fmla="*/ 2147483647 h 185"/>
              <a:gd name="T38" fmla="*/ 2147483647 w 396"/>
              <a:gd name="T39" fmla="*/ 2147483647 h 185"/>
              <a:gd name="T40" fmla="*/ 2147483647 w 396"/>
              <a:gd name="T41" fmla="*/ 2147483647 h 185"/>
              <a:gd name="T42" fmla="*/ 2147483647 w 396"/>
              <a:gd name="T43" fmla="*/ 2147483647 h 185"/>
              <a:gd name="T44" fmla="*/ 2147483647 w 396"/>
              <a:gd name="T45" fmla="*/ 2147483647 h 185"/>
              <a:gd name="T46" fmla="*/ 2147483647 w 396"/>
              <a:gd name="T47" fmla="*/ 2147483647 h 185"/>
              <a:gd name="T48" fmla="*/ 2147483647 w 396"/>
              <a:gd name="T49" fmla="*/ 2147483647 h 185"/>
              <a:gd name="T50" fmla="*/ 2147483647 w 396"/>
              <a:gd name="T51" fmla="*/ 2147483647 h 185"/>
              <a:gd name="T52" fmla="*/ 2147483647 w 396"/>
              <a:gd name="T53" fmla="*/ 2147483647 h 185"/>
              <a:gd name="T54" fmla="*/ 2147483647 w 396"/>
              <a:gd name="T55" fmla="*/ 2147483647 h 185"/>
              <a:gd name="T56" fmla="*/ 2147483647 w 396"/>
              <a:gd name="T57" fmla="*/ 2147483647 h 185"/>
              <a:gd name="T58" fmla="*/ 2147483647 w 396"/>
              <a:gd name="T59" fmla="*/ 2147483647 h 185"/>
              <a:gd name="T60" fmla="*/ 2147483647 w 396"/>
              <a:gd name="T61" fmla="*/ 2147483647 h 185"/>
              <a:gd name="T62" fmla="*/ 2147483647 w 396"/>
              <a:gd name="T63" fmla="*/ 2147483647 h 185"/>
              <a:gd name="T64" fmla="*/ 2147483647 w 396"/>
              <a:gd name="T65" fmla="*/ 2147483647 h 185"/>
              <a:gd name="T66" fmla="*/ 2147483647 w 396"/>
              <a:gd name="T67" fmla="*/ 2147483647 h 185"/>
              <a:gd name="T68" fmla="*/ 2147483647 w 396"/>
              <a:gd name="T69" fmla="*/ 2147483647 h 185"/>
              <a:gd name="T70" fmla="*/ 2147483647 w 396"/>
              <a:gd name="T71" fmla="*/ 2147483647 h 185"/>
              <a:gd name="T72" fmla="*/ 2147483647 w 396"/>
              <a:gd name="T73" fmla="*/ 2147483647 h 185"/>
              <a:gd name="T74" fmla="*/ 2147483647 w 396"/>
              <a:gd name="T75" fmla="*/ 2147483647 h 185"/>
              <a:gd name="T76" fmla="*/ 2147483647 w 396"/>
              <a:gd name="T77" fmla="*/ 2147483647 h 185"/>
              <a:gd name="T78" fmla="*/ 2147483647 w 396"/>
              <a:gd name="T79" fmla="*/ 2147483647 h 185"/>
              <a:gd name="T80" fmla="*/ 2147483647 w 396"/>
              <a:gd name="T81" fmla="*/ 2147483647 h 185"/>
              <a:gd name="T82" fmla="*/ 2147483647 w 396"/>
              <a:gd name="T83" fmla="*/ 2147483647 h 185"/>
              <a:gd name="T84" fmla="*/ 2147483647 w 396"/>
              <a:gd name="T85" fmla="*/ 2147483647 h 185"/>
              <a:gd name="T86" fmla="*/ 2147483647 w 396"/>
              <a:gd name="T87" fmla="*/ 2147483647 h 185"/>
              <a:gd name="T88" fmla="*/ 2147483647 w 396"/>
              <a:gd name="T89" fmla="*/ 2147483647 h 185"/>
              <a:gd name="T90" fmla="*/ 2147483647 w 396"/>
              <a:gd name="T91" fmla="*/ 2147483647 h 185"/>
              <a:gd name="T92" fmla="*/ 2147483647 w 396"/>
              <a:gd name="T93" fmla="*/ 2147483647 h 185"/>
              <a:gd name="T94" fmla="*/ 2147483647 w 396"/>
              <a:gd name="T95" fmla="*/ 2147483647 h 185"/>
              <a:gd name="T96" fmla="*/ 2147483647 w 396"/>
              <a:gd name="T97" fmla="*/ 2147483647 h 185"/>
              <a:gd name="T98" fmla="*/ 2147483647 w 396"/>
              <a:gd name="T99" fmla="*/ 2147483647 h 185"/>
              <a:gd name="T100" fmla="*/ 2147483647 w 396"/>
              <a:gd name="T101" fmla="*/ 2147483647 h 185"/>
              <a:gd name="T102" fmla="*/ 2147483647 w 396"/>
              <a:gd name="T103" fmla="*/ 2147483647 h 185"/>
              <a:gd name="T104" fmla="*/ 2147483647 w 396"/>
              <a:gd name="T105" fmla="*/ 2147483647 h 185"/>
              <a:gd name="T106" fmla="*/ 2147483647 w 396"/>
              <a:gd name="T107" fmla="*/ 2147483647 h 185"/>
              <a:gd name="T108" fmla="*/ 2147483647 w 396"/>
              <a:gd name="T109" fmla="*/ 2147483647 h 18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396"/>
              <a:gd name="T166" fmla="*/ 0 h 185"/>
              <a:gd name="T167" fmla="*/ 396 w 396"/>
              <a:gd name="T168" fmla="*/ 185 h 18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396" h="185">
                <a:moveTo>
                  <a:pt x="16" y="143"/>
                </a:moveTo>
                <a:lnTo>
                  <a:pt x="21" y="140"/>
                </a:lnTo>
                <a:lnTo>
                  <a:pt x="29" y="135"/>
                </a:lnTo>
                <a:lnTo>
                  <a:pt x="38" y="131"/>
                </a:lnTo>
                <a:lnTo>
                  <a:pt x="49" y="125"/>
                </a:lnTo>
                <a:lnTo>
                  <a:pt x="60" y="121"/>
                </a:lnTo>
                <a:lnTo>
                  <a:pt x="69" y="116"/>
                </a:lnTo>
                <a:lnTo>
                  <a:pt x="76" y="113"/>
                </a:lnTo>
                <a:lnTo>
                  <a:pt x="79" y="110"/>
                </a:lnTo>
                <a:lnTo>
                  <a:pt x="83" y="101"/>
                </a:lnTo>
                <a:lnTo>
                  <a:pt x="89" y="85"/>
                </a:lnTo>
                <a:lnTo>
                  <a:pt x="99" y="69"/>
                </a:lnTo>
                <a:lnTo>
                  <a:pt x="107" y="56"/>
                </a:lnTo>
                <a:lnTo>
                  <a:pt x="112" y="50"/>
                </a:lnTo>
                <a:lnTo>
                  <a:pt x="119" y="43"/>
                </a:lnTo>
                <a:lnTo>
                  <a:pt x="128" y="35"/>
                </a:lnTo>
                <a:lnTo>
                  <a:pt x="137" y="25"/>
                </a:lnTo>
                <a:lnTo>
                  <a:pt x="148" y="17"/>
                </a:lnTo>
                <a:lnTo>
                  <a:pt x="158" y="9"/>
                </a:lnTo>
                <a:lnTo>
                  <a:pt x="166" y="4"/>
                </a:lnTo>
                <a:lnTo>
                  <a:pt x="171" y="1"/>
                </a:lnTo>
                <a:lnTo>
                  <a:pt x="178" y="0"/>
                </a:lnTo>
                <a:lnTo>
                  <a:pt x="179" y="0"/>
                </a:lnTo>
                <a:lnTo>
                  <a:pt x="178" y="3"/>
                </a:lnTo>
                <a:lnTo>
                  <a:pt x="174" y="6"/>
                </a:lnTo>
                <a:lnTo>
                  <a:pt x="170" y="9"/>
                </a:lnTo>
                <a:lnTo>
                  <a:pt x="163" y="15"/>
                </a:lnTo>
                <a:lnTo>
                  <a:pt x="154" y="22"/>
                </a:lnTo>
                <a:lnTo>
                  <a:pt x="144" y="32"/>
                </a:lnTo>
                <a:lnTo>
                  <a:pt x="133" y="41"/>
                </a:lnTo>
                <a:lnTo>
                  <a:pt x="124" y="49"/>
                </a:lnTo>
                <a:lnTo>
                  <a:pt x="117" y="57"/>
                </a:lnTo>
                <a:lnTo>
                  <a:pt x="113" y="63"/>
                </a:lnTo>
                <a:lnTo>
                  <a:pt x="108" y="72"/>
                </a:lnTo>
                <a:lnTo>
                  <a:pt x="104" y="81"/>
                </a:lnTo>
                <a:lnTo>
                  <a:pt x="103" y="91"/>
                </a:lnTo>
                <a:lnTo>
                  <a:pt x="101" y="98"/>
                </a:lnTo>
                <a:lnTo>
                  <a:pt x="101" y="101"/>
                </a:lnTo>
                <a:lnTo>
                  <a:pt x="103" y="101"/>
                </a:lnTo>
                <a:lnTo>
                  <a:pt x="105" y="100"/>
                </a:lnTo>
                <a:lnTo>
                  <a:pt x="112" y="98"/>
                </a:lnTo>
                <a:lnTo>
                  <a:pt x="117" y="96"/>
                </a:lnTo>
                <a:lnTo>
                  <a:pt x="123" y="91"/>
                </a:lnTo>
                <a:lnTo>
                  <a:pt x="131" y="87"/>
                </a:lnTo>
                <a:lnTo>
                  <a:pt x="139" y="83"/>
                </a:lnTo>
                <a:lnTo>
                  <a:pt x="147" y="79"/>
                </a:lnTo>
                <a:lnTo>
                  <a:pt x="154" y="75"/>
                </a:lnTo>
                <a:lnTo>
                  <a:pt x="160" y="72"/>
                </a:lnTo>
                <a:lnTo>
                  <a:pt x="164" y="71"/>
                </a:lnTo>
                <a:lnTo>
                  <a:pt x="172" y="59"/>
                </a:lnTo>
                <a:lnTo>
                  <a:pt x="184" y="48"/>
                </a:lnTo>
                <a:lnTo>
                  <a:pt x="199" y="37"/>
                </a:lnTo>
                <a:lnTo>
                  <a:pt x="215" y="26"/>
                </a:lnTo>
                <a:lnTo>
                  <a:pt x="230" y="18"/>
                </a:lnTo>
                <a:lnTo>
                  <a:pt x="245" y="10"/>
                </a:lnTo>
                <a:lnTo>
                  <a:pt x="257" y="6"/>
                </a:lnTo>
                <a:lnTo>
                  <a:pt x="265" y="3"/>
                </a:lnTo>
                <a:lnTo>
                  <a:pt x="274" y="2"/>
                </a:lnTo>
                <a:lnTo>
                  <a:pt x="279" y="2"/>
                </a:lnTo>
                <a:lnTo>
                  <a:pt x="278" y="3"/>
                </a:lnTo>
                <a:lnTo>
                  <a:pt x="271" y="6"/>
                </a:lnTo>
                <a:lnTo>
                  <a:pt x="259" y="11"/>
                </a:lnTo>
                <a:lnTo>
                  <a:pt x="246" y="19"/>
                </a:lnTo>
                <a:lnTo>
                  <a:pt x="231" y="29"/>
                </a:lnTo>
                <a:lnTo>
                  <a:pt x="216" y="39"/>
                </a:lnTo>
                <a:lnTo>
                  <a:pt x="203" y="49"/>
                </a:lnTo>
                <a:lnTo>
                  <a:pt x="192" y="58"/>
                </a:lnTo>
                <a:lnTo>
                  <a:pt x="186" y="67"/>
                </a:lnTo>
                <a:lnTo>
                  <a:pt x="183" y="73"/>
                </a:lnTo>
                <a:lnTo>
                  <a:pt x="183" y="75"/>
                </a:lnTo>
                <a:lnTo>
                  <a:pt x="186" y="76"/>
                </a:lnTo>
                <a:lnTo>
                  <a:pt x="191" y="75"/>
                </a:lnTo>
                <a:lnTo>
                  <a:pt x="199" y="74"/>
                </a:lnTo>
                <a:lnTo>
                  <a:pt x="204" y="73"/>
                </a:lnTo>
                <a:lnTo>
                  <a:pt x="211" y="72"/>
                </a:lnTo>
                <a:lnTo>
                  <a:pt x="218" y="71"/>
                </a:lnTo>
                <a:lnTo>
                  <a:pt x="224" y="70"/>
                </a:lnTo>
                <a:lnTo>
                  <a:pt x="231" y="69"/>
                </a:lnTo>
                <a:lnTo>
                  <a:pt x="237" y="68"/>
                </a:lnTo>
                <a:lnTo>
                  <a:pt x="242" y="67"/>
                </a:lnTo>
                <a:lnTo>
                  <a:pt x="246" y="67"/>
                </a:lnTo>
                <a:lnTo>
                  <a:pt x="257" y="59"/>
                </a:lnTo>
                <a:lnTo>
                  <a:pt x="270" y="53"/>
                </a:lnTo>
                <a:lnTo>
                  <a:pt x="285" y="46"/>
                </a:lnTo>
                <a:lnTo>
                  <a:pt x="302" y="40"/>
                </a:lnTo>
                <a:lnTo>
                  <a:pt x="317" y="34"/>
                </a:lnTo>
                <a:lnTo>
                  <a:pt x="332" y="29"/>
                </a:lnTo>
                <a:lnTo>
                  <a:pt x="342" y="25"/>
                </a:lnTo>
                <a:lnTo>
                  <a:pt x="349" y="22"/>
                </a:lnTo>
                <a:lnTo>
                  <a:pt x="356" y="20"/>
                </a:lnTo>
                <a:lnTo>
                  <a:pt x="360" y="22"/>
                </a:lnTo>
                <a:lnTo>
                  <a:pt x="357" y="26"/>
                </a:lnTo>
                <a:lnTo>
                  <a:pt x="349" y="30"/>
                </a:lnTo>
                <a:lnTo>
                  <a:pt x="338" y="33"/>
                </a:lnTo>
                <a:lnTo>
                  <a:pt x="326" y="36"/>
                </a:lnTo>
                <a:lnTo>
                  <a:pt x="313" y="41"/>
                </a:lnTo>
                <a:lnTo>
                  <a:pt x="302" y="47"/>
                </a:lnTo>
                <a:lnTo>
                  <a:pt x="291" y="52"/>
                </a:lnTo>
                <a:lnTo>
                  <a:pt x="282" y="58"/>
                </a:lnTo>
                <a:lnTo>
                  <a:pt x="275" y="64"/>
                </a:lnTo>
                <a:lnTo>
                  <a:pt x="271" y="69"/>
                </a:lnTo>
                <a:lnTo>
                  <a:pt x="285" y="70"/>
                </a:lnTo>
                <a:lnTo>
                  <a:pt x="299" y="69"/>
                </a:lnTo>
                <a:lnTo>
                  <a:pt x="316" y="68"/>
                </a:lnTo>
                <a:lnTo>
                  <a:pt x="332" y="66"/>
                </a:lnTo>
                <a:lnTo>
                  <a:pt x="348" y="63"/>
                </a:lnTo>
                <a:lnTo>
                  <a:pt x="361" y="60"/>
                </a:lnTo>
                <a:lnTo>
                  <a:pt x="372" y="57"/>
                </a:lnTo>
                <a:lnTo>
                  <a:pt x="380" y="55"/>
                </a:lnTo>
                <a:lnTo>
                  <a:pt x="389" y="52"/>
                </a:lnTo>
                <a:lnTo>
                  <a:pt x="395" y="51"/>
                </a:lnTo>
                <a:lnTo>
                  <a:pt x="396" y="52"/>
                </a:lnTo>
                <a:lnTo>
                  <a:pt x="391" y="56"/>
                </a:lnTo>
                <a:lnTo>
                  <a:pt x="384" y="59"/>
                </a:lnTo>
                <a:lnTo>
                  <a:pt x="373" y="64"/>
                </a:lnTo>
                <a:lnTo>
                  <a:pt x="361" y="69"/>
                </a:lnTo>
                <a:lnTo>
                  <a:pt x="346" y="73"/>
                </a:lnTo>
                <a:lnTo>
                  <a:pt x="329" y="77"/>
                </a:lnTo>
                <a:lnTo>
                  <a:pt x="312" y="80"/>
                </a:lnTo>
                <a:lnTo>
                  <a:pt x="294" y="82"/>
                </a:lnTo>
                <a:lnTo>
                  <a:pt x="277" y="82"/>
                </a:lnTo>
                <a:lnTo>
                  <a:pt x="282" y="86"/>
                </a:lnTo>
                <a:lnTo>
                  <a:pt x="291" y="91"/>
                </a:lnTo>
                <a:lnTo>
                  <a:pt x="302" y="97"/>
                </a:lnTo>
                <a:lnTo>
                  <a:pt x="313" y="102"/>
                </a:lnTo>
                <a:lnTo>
                  <a:pt x="325" y="107"/>
                </a:lnTo>
                <a:lnTo>
                  <a:pt x="336" y="111"/>
                </a:lnTo>
                <a:lnTo>
                  <a:pt x="345" y="114"/>
                </a:lnTo>
                <a:lnTo>
                  <a:pt x="352" y="116"/>
                </a:lnTo>
                <a:lnTo>
                  <a:pt x="360" y="120"/>
                </a:lnTo>
                <a:lnTo>
                  <a:pt x="364" y="122"/>
                </a:lnTo>
                <a:lnTo>
                  <a:pt x="361" y="124"/>
                </a:lnTo>
                <a:lnTo>
                  <a:pt x="353" y="123"/>
                </a:lnTo>
                <a:lnTo>
                  <a:pt x="344" y="121"/>
                </a:lnTo>
                <a:lnTo>
                  <a:pt x="332" y="117"/>
                </a:lnTo>
                <a:lnTo>
                  <a:pt x="316" y="113"/>
                </a:lnTo>
                <a:lnTo>
                  <a:pt x="299" y="108"/>
                </a:lnTo>
                <a:lnTo>
                  <a:pt x="283" y="103"/>
                </a:lnTo>
                <a:lnTo>
                  <a:pt x="270" y="98"/>
                </a:lnTo>
                <a:lnTo>
                  <a:pt x="259" y="92"/>
                </a:lnTo>
                <a:lnTo>
                  <a:pt x="253" y="88"/>
                </a:lnTo>
                <a:lnTo>
                  <a:pt x="246" y="88"/>
                </a:lnTo>
                <a:lnTo>
                  <a:pt x="238" y="89"/>
                </a:lnTo>
                <a:lnTo>
                  <a:pt x="230" y="89"/>
                </a:lnTo>
                <a:lnTo>
                  <a:pt x="220" y="90"/>
                </a:lnTo>
                <a:lnTo>
                  <a:pt x="211" y="90"/>
                </a:lnTo>
                <a:lnTo>
                  <a:pt x="203" y="91"/>
                </a:lnTo>
                <a:lnTo>
                  <a:pt x="196" y="91"/>
                </a:lnTo>
                <a:lnTo>
                  <a:pt x="192" y="92"/>
                </a:lnTo>
                <a:lnTo>
                  <a:pt x="196" y="98"/>
                </a:lnTo>
                <a:lnTo>
                  <a:pt x="203" y="103"/>
                </a:lnTo>
                <a:lnTo>
                  <a:pt x="210" y="109"/>
                </a:lnTo>
                <a:lnTo>
                  <a:pt x="218" y="115"/>
                </a:lnTo>
                <a:lnTo>
                  <a:pt x="226" y="120"/>
                </a:lnTo>
                <a:lnTo>
                  <a:pt x="234" y="125"/>
                </a:lnTo>
                <a:lnTo>
                  <a:pt x="242" y="130"/>
                </a:lnTo>
                <a:lnTo>
                  <a:pt x="247" y="133"/>
                </a:lnTo>
                <a:lnTo>
                  <a:pt x="258" y="137"/>
                </a:lnTo>
                <a:lnTo>
                  <a:pt x="269" y="142"/>
                </a:lnTo>
                <a:lnTo>
                  <a:pt x="279" y="146"/>
                </a:lnTo>
                <a:lnTo>
                  <a:pt x="286" y="149"/>
                </a:lnTo>
                <a:lnTo>
                  <a:pt x="291" y="153"/>
                </a:lnTo>
                <a:lnTo>
                  <a:pt x="295" y="157"/>
                </a:lnTo>
                <a:lnTo>
                  <a:pt x="293" y="158"/>
                </a:lnTo>
                <a:lnTo>
                  <a:pt x="279" y="153"/>
                </a:lnTo>
                <a:lnTo>
                  <a:pt x="269" y="148"/>
                </a:lnTo>
                <a:lnTo>
                  <a:pt x="255" y="142"/>
                </a:lnTo>
                <a:lnTo>
                  <a:pt x="241" y="135"/>
                </a:lnTo>
                <a:lnTo>
                  <a:pt x="224" y="127"/>
                </a:lnTo>
                <a:lnTo>
                  <a:pt x="210" y="120"/>
                </a:lnTo>
                <a:lnTo>
                  <a:pt x="198" y="114"/>
                </a:lnTo>
                <a:lnTo>
                  <a:pt x="187" y="109"/>
                </a:lnTo>
                <a:lnTo>
                  <a:pt x="180" y="105"/>
                </a:lnTo>
                <a:lnTo>
                  <a:pt x="174" y="101"/>
                </a:lnTo>
                <a:lnTo>
                  <a:pt x="167" y="101"/>
                </a:lnTo>
                <a:lnTo>
                  <a:pt x="162" y="102"/>
                </a:lnTo>
                <a:lnTo>
                  <a:pt x="155" y="104"/>
                </a:lnTo>
                <a:lnTo>
                  <a:pt x="150" y="105"/>
                </a:lnTo>
                <a:lnTo>
                  <a:pt x="143" y="107"/>
                </a:lnTo>
                <a:lnTo>
                  <a:pt x="136" y="109"/>
                </a:lnTo>
                <a:lnTo>
                  <a:pt x="128" y="110"/>
                </a:lnTo>
                <a:lnTo>
                  <a:pt x="120" y="112"/>
                </a:lnTo>
                <a:lnTo>
                  <a:pt x="113" y="114"/>
                </a:lnTo>
                <a:lnTo>
                  <a:pt x="108" y="116"/>
                </a:lnTo>
                <a:lnTo>
                  <a:pt x="105" y="117"/>
                </a:lnTo>
                <a:lnTo>
                  <a:pt x="103" y="120"/>
                </a:lnTo>
                <a:lnTo>
                  <a:pt x="104" y="122"/>
                </a:lnTo>
                <a:lnTo>
                  <a:pt x="107" y="126"/>
                </a:lnTo>
                <a:lnTo>
                  <a:pt x="113" y="131"/>
                </a:lnTo>
                <a:lnTo>
                  <a:pt x="120" y="135"/>
                </a:lnTo>
                <a:lnTo>
                  <a:pt x="129" y="141"/>
                </a:lnTo>
                <a:lnTo>
                  <a:pt x="143" y="148"/>
                </a:lnTo>
                <a:lnTo>
                  <a:pt x="156" y="156"/>
                </a:lnTo>
                <a:lnTo>
                  <a:pt x="171" y="164"/>
                </a:lnTo>
                <a:lnTo>
                  <a:pt x="184" y="171"/>
                </a:lnTo>
                <a:lnTo>
                  <a:pt x="196" y="176"/>
                </a:lnTo>
                <a:lnTo>
                  <a:pt x="204" y="179"/>
                </a:lnTo>
                <a:lnTo>
                  <a:pt x="211" y="183"/>
                </a:lnTo>
                <a:lnTo>
                  <a:pt x="211" y="185"/>
                </a:lnTo>
                <a:lnTo>
                  <a:pt x="203" y="185"/>
                </a:lnTo>
                <a:lnTo>
                  <a:pt x="190" y="180"/>
                </a:lnTo>
                <a:lnTo>
                  <a:pt x="179" y="175"/>
                </a:lnTo>
                <a:lnTo>
                  <a:pt x="167" y="169"/>
                </a:lnTo>
                <a:lnTo>
                  <a:pt x="151" y="161"/>
                </a:lnTo>
                <a:lnTo>
                  <a:pt x="135" y="153"/>
                </a:lnTo>
                <a:lnTo>
                  <a:pt x="120" y="146"/>
                </a:lnTo>
                <a:lnTo>
                  <a:pt x="105" y="140"/>
                </a:lnTo>
                <a:lnTo>
                  <a:pt x="96" y="136"/>
                </a:lnTo>
                <a:lnTo>
                  <a:pt x="89" y="134"/>
                </a:lnTo>
                <a:lnTo>
                  <a:pt x="84" y="134"/>
                </a:lnTo>
                <a:lnTo>
                  <a:pt x="75" y="136"/>
                </a:lnTo>
                <a:lnTo>
                  <a:pt x="61" y="139"/>
                </a:lnTo>
                <a:lnTo>
                  <a:pt x="48" y="143"/>
                </a:lnTo>
                <a:lnTo>
                  <a:pt x="33" y="146"/>
                </a:lnTo>
                <a:lnTo>
                  <a:pt x="21" y="149"/>
                </a:lnTo>
                <a:lnTo>
                  <a:pt x="10" y="151"/>
                </a:lnTo>
                <a:lnTo>
                  <a:pt x="4" y="152"/>
                </a:lnTo>
                <a:lnTo>
                  <a:pt x="0" y="152"/>
                </a:lnTo>
                <a:lnTo>
                  <a:pt x="2" y="150"/>
                </a:lnTo>
                <a:lnTo>
                  <a:pt x="8" y="147"/>
                </a:lnTo>
                <a:lnTo>
                  <a:pt x="16" y="143"/>
                </a:lnTo>
                <a:close/>
              </a:path>
            </a:pathLst>
          </a:cu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16" name="Freeform 290"/>
          <p:cNvSpPr>
            <a:spLocks/>
          </p:cNvSpPr>
          <p:nvPr/>
        </p:nvSpPr>
        <p:spPr bwMode="auto">
          <a:xfrm>
            <a:off x="8636000" y="5202238"/>
            <a:ext cx="227013" cy="292100"/>
          </a:xfrm>
          <a:custGeom>
            <a:avLst/>
            <a:gdLst>
              <a:gd name="T0" fmla="*/ 2147483647 w 287"/>
              <a:gd name="T1" fmla="*/ 2147483647 h 184"/>
              <a:gd name="T2" fmla="*/ 2147483647 w 287"/>
              <a:gd name="T3" fmla="*/ 2147483647 h 184"/>
              <a:gd name="T4" fmla="*/ 2147483647 w 287"/>
              <a:gd name="T5" fmla="*/ 2147483647 h 184"/>
              <a:gd name="T6" fmla="*/ 2147483647 w 287"/>
              <a:gd name="T7" fmla="*/ 2147483647 h 184"/>
              <a:gd name="T8" fmla="*/ 2147483647 w 287"/>
              <a:gd name="T9" fmla="*/ 2147483647 h 184"/>
              <a:gd name="T10" fmla="*/ 2147483647 w 287"/>
              <a:gd name="T11" fmla="*/ 2147483647 h 184"/>
              <a:gd name="T12" fmla="*/ 2147483647 w 287"/>
              <a:gd name="T13" fmla="*/ 2147483647 h 184"/>
              <a:gd name="T14" fmla="*/ 2147483647 w 287"/>
              <a:gd name="T15" fmla="*/ 2147483647 h 184"/>
              <a:gd name="T16" fmla="*/ 2147483647 w 287"/>
              <a:gd name="T17" fmla="*/ 2147483647 h 184"/>
              <a:gd name="T18" fmla="*/ 2147483647 w 287"/>
              <a:gd name="T19" fmla="*/ 2147483647 h 184"/>
              <a:gd name="T20" fmla="*/ 2147483647 w 287"/>
              <a:gd name="T21" fmla="*/ 2147483647 h 184"/>
              <a:gd name="T22" fmla="*/ 2147483647 w 287"/>
              <a:gd name="T23" fmla="*/ 2147483647 h 184"/>
              <a:gd name="T24" fmla="*/ 2147483647 w 287"/>
              <a:gd name="T25" fmla="*/ 2147483647 h 184"/>
              <a:gd name="T26" fmla="*/ 2147483647 w 287"/>
              <a:gd name="T27" fmla="*/ 2147483647 h 184"/>
              <a:gd name="T28" fmla="*/ 2147483647 w 287"/>
              <a:gd name="T29" fmla="*/ 2147483647 h 184"/>
              <a:gd name="T30" fmla="*/ 2147483647 w 287"/>
              <a:gd name="T31" fmla="*/ 2147483647 h 184"/>
              <a:gd name="T32" fmla="*/ 2147483647 w 287"/>
              <a:gd name="T33" fmla="*/ 2147483647 h 184"/>
              <a:gd name="T34" fmla="*/ 2147483647 w 287"/>
              <a:gd name="T35" fmla="*/ 2147483647 h 184"/>
              <a:gd name="T36" fmla="*/ 2147483647 w 287"/>
              <a:gd name="T37" fmla="*/ 2147483647 h 184"/>
              <a:gd name="T38" fmla="*/ 2147483647 w 287"/>
              <a:gd name="T39" fmla="*/ 2147483647 h 184"/>
              <a:gd name="T40" fmla="*/ 2147483647 w 287"/>
              <a:gd name="T41" fmla="*/ 2147483647 h 184"/>
              <a:gd name="T42" fmla="*/ 2147483647 w 287"/>
              <a:gd name="T43" fmla="*/ 2147483647 h 184"/>
              <a:gd name="T44" fmla="*/ 2147483647 w 287"/>
              <a:gd name="T45" fmla="*/ 2147483647 h 184"/>
              <a:gd name="T46" fmla="*/ 2147483647 w 287"/>
              <a:gd name="T47" fmla="*/ 2147483647 h 184"/>
              <a:gd name="T48" fmla="*/ 2147483647 w 287"/>
              <a:gd name="T49" fmla="*/ 2147483647 h 184"/>
              <a:gd name="T50" fmla="*/ 2147483647 w 287"/>
              <a:gd name="T51" fmla="*/ 2147483647 h 184"/>
              <a:gd name="T52" fmla="*/ 2147483647 w 287"/>
              <a:gd name="T53" fmla="*/ 2147483647 h 184"/>
              <a:gd name="T54" fmla="*/ 2147483647 w 287"/>
              <a:gd name="T55" fmla="*/ 2147483647 h 184"/>
              <a:gd name="T56" fmla="*/ 2147483647 w 287"/>
              <a:gd name="T57" fmla="*/ 2147483647 h 184"/>
              <a:gd name="T58" fmla="*/ 2147483647 w 287"/>
              <a:gd name="T59" fmla="*/ 2147483647 h 184"/>
              <a:gd name="T60" fmla="*/ 2147483647 w 287"/>
              <a:gd name="T61" fmla="*/ 2147483647 h 184"/>
              <a:gd name="T62" fmla="*/ 2147483647 w 287"/>
              <a:gd name="T63" fmla="*/ 2147483647 h 184"/>
              <a:gd name="T64" fmla="*/ 2147483647 w 287"/>
              <a:gd name="T65" fmla="*/ 2147483647 h 184"/>
              <a:gd name="T66" fmla="*/ 2147483647 w 287"/>
              <a:gd name="T67" fmla="*/ 2147483647 h 184"/>
              <a:gd name="T68" fmla="*/ 2147483647 w 287"/>
              <a:gd name="T69" fmla="*/ 2147483647 h 184"/>
              <a:gd name="T70" fmla="*/ 2147483647 w 287"/>
              <a:gd name="T71" fmla="*/ 2147483647 h 184"/>
              <a:gd name="T72" fmla="*/ 2147483647 w 287"/>
              <a:gd name="T73" fmla="*/ 2147483647 h 184"/>
              <a:gd name="T74" fmla="*/ 2147483647 w 287"/>
              <a:gd name="T75" fmla="*/ 2147483647 h 184"/>
              <a:gd name="T76" fmla="*/ 2147483647 w 287"/>
              <a:gd name="T77" fmla="*/ 2147483647 h 184"/>
              <a:gd name="T78" fmla="*/ 2147483647 w 287"/>
              <a:gd name="T79" fmla="*/ 2147483647 h 184"/>
              <a:gd name="T80" fmla="*/ 2147483647 w 287"/>
              <a:gd name="T81" fmla="*/ 2147483647 h 184"/>
              <a:gd name="T82" fmla="*/ 2147483647 w 287"/>
              <a:gd name="T83" fmla="*/ 2147483647 h 184"/>
              <a:gd name="T84" fmla="*/ 2147483647 w 287"/>
              <a:gd name="T85" fmla="*/ 2147483647 h 184"/>
              <a:gd name="T86" fmla="*/ 2147483647 w 287"/>
              <a:gd name="T87" fmla="*/ 2147483647 h 184"/>
              <a:gd name="T88" fmla="*/ 2147483647 w 287"/>
              <a:gd name="T89" fmla="*/ 2147483647 h 184"/>
              <a:gd name="T90" fmla="*/ 2147483647 w 287"/>
              <a:gd name="T91" fmla="*/ 2147483647 h 184"/>
              <a:gd name="T92" fmla="*/ 2147483647 w 287"/>
              <a:gd name="T93" fmla="*/ 2147483647 h 184"/>
              <a:gd name="T94" fmla="*/ 2147483647 w 287"/>
              <a:gd name="T95" fmla="*/ 2147483647 h 184"/>
              <a:gd name="T96" fmla="*/ 2147483647 w 287"/>
              <a:gd name="T97" fmla="*/ 2147483647 h 184"/>
              <a:gd name="T98" fmla="*/ 2147483647 w 287"/>
              <a:gd name="T99" fmla="*/ 2147483647 h 184"/>
              <a:gd name="T100" fmla="*/ 2147483647 w 287"/>
              <a:gd name="T101" fmla="*/ 2147483647 h 184"/>
              <a:gd name="T102" fmla="*/ 2147483647 w 287"/>
              <a:gd name="T103" fmla="*/ 2147483647 h 184"/>
              <a:gd name="T104" fmla="*/ 2147483647 w 287"/>
              <a:gd name="T105" fmla="*/ 2147483647 h 184"/>
              <a:gd name="T106" fmla="*/ 2147483647 w 287"/>
              <a:gd name="T107" fmla="*/ 2147483647 h 184"/>
              <a:gd name="T108" fmla="*/ 2147483647 w 287"/>
              <a:gd name="T109" fmla="*/ 2147483647 h 184"/>
              <a:gd name="T110" fmla="*/ 2147483647 w 287"/>
              <a:gd name="T111" fmla="*/ 2147483647 h 184"/>
              <a:gd name="T112" fmla="*/ 2147483647 w 287"/>
              <a:gd name="T113" fmla="*/ 2147483647 h 184"/>
              <a:gd name="T114" fmla="*/ 0 w 287"/>
              <a:gd name="T115" fmla="*/ 2147483647 h 184"/>
              <a:gd name="T116" fmla="*/ 2147483647 w 287"/>
              <a:gd name="T117" fmla="*/ 2147483647 h 184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87"/>
              <a:gd name="T178" fmla="*/ 0 h 184"/>
              <a:gd name="T179" fmla="*/ 287 w 287"/>
              <a:gd name="T180" fmla="*/ 184 h 184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87" h="184">
                <a:moveTo>
                  <a:pt x="10" y="3"/>
                </a:moveTo>
                <a:lnTo>
                  <a:pt x="15" y="6"/>
                </a:lnTo>
                <a:lnTo>
                  <a:pt x="20" y="9"/>
                </a:lnTo>
                <a:lnTo>
                  <a:pt x="27" y="13"/>
                </a:lnTo>
                <a:lnTo>
                  <a:pt x="32" y="16"/>
                </a:lnTo>
                <a:lnTo>
                  <a:pt x="39" y="19"/>
                </a:lnTo>
                <a:lnTo>
                  <a:pt x="44" y="21"/>
                </a:lnTo>
                <a:lnTo>
                  <a:pt x="51" y="22"/>
                </a:lnTo>
                <a:lnTo>
                  <a:pt x="56" y="22"/>
                </a:lnTo>
                <a:lnTo>
                  <a:pt x="71" y="19"/>
                </a:lnTo>
                <a:lnTo>
                  <a:pt x="89" y="17"/>
                </a:lnTo>
                <a:lnTo>
                  <a:pt x="109" y="15"/>
                </a:lnTo>
                <a:lnTo>
                  <a:pt x="129" y="13"/>
                </a:lnTo>
                <a:lnTo>
                  <a:pt x="149" y="12"/>
                </a:lnTo>
                <a:lnTo>
                  <a:pt x="168" y="12"/>
                </a:lnTo>
                <a:lnTo>
                  <a:pt x="182" y="13"/>
                </a:lnTo>
                <a:lnTo>
                  <a:pt x="192" y="15"/>
                </a:lnTo>
                <a:lnTo>
                  <a:pt x="200" y="19"/>
                </a:lnTo>
                <a:lnTo>
                  <a:pt x="200" y="20"/>
                </a:lnTo>
                <a:lnTo>
                  <a:pt x="193" y="21"/>
                </a:lnTo>
                <a:lnTo>
                  <a:pt x="180" y="20"/>
                </a:lnTo>
                <a:lnTo>
                  <a:pt x="170" y="20"/>
                </a:lnTo>
                <a:lnTo>
                  <a:pt x="157" y="20"/>
                </a:lnTo>
                <a:lnTo>
                  <a:pt x="139" y="21"/>
                </a:lnTo>
                <a:lnTo>
                  <a:pt x="122" y="22"/>
                </a:lnTo>
                <a:lnTo>
                  <a:pt x="105" y="24"/>
                </a:lnTo>
                <a:lnTo>
                  <a:pt x="90" y="26"/>
                </a:lnTo>
                <a:lnTo>
                  <a:pt x="78" y="28"/>
                </a:lnTo>
                <a:lnTo>
                  <a:pt x="71" y="31"/>
                </a:lnTo>
                <a:lnTo>
                  <a:pt x="78" y="34"/>
                </a:lnTo>
                <a:lnTo>
                  <a:pt x="85" y="37"/>
                </a:lnTo>
                <a:lnTo>
                  <a:pt x="93" y="39"/>
                </a:lnTo>
                <a:lnTo>
                  <a:pt x="102" y="42"/>
                </a:lnTo>
                <a:lnTo>
                  <a:pt x="110" y="44"/>
                </a:lnTo>
                <a:lnTo>
                  <a:pt x="117" y="47"/>
                </a:lnTo>
                <a:lnTo>
                  <a:pt x="122" y="49"/>
                </a:lnTo>
                <a:lnTo>
                  <a:pt x="126" y="51"/>
                </a:lnTo>
                <a:lnTo>
                  <a:pt x="141" y="49"/>
                </a:lnTo>
                <a:lnTo>
                  <a:pt x="160" y="49"/>
                </a:lnTo>
                <a:lnTo>
                  <a:pt x="180" y="49"/>
                </a:lnTo>
                <a:lnTo>
                  <a:pt x="201" y="51"/>
                </a:lnTo>
                <a:lnTo>
                  <a:pt x="221" y="54"/>
                </a:lnTo>
                <a:lnTo>
                  <a:pt x="239" y="57"/>
                </a:lnTo>
                <a:lnTo>
                  <a:pt x="252" y="61"/>
                </a:lnTo>
                <a:lnTo>
                  <a:pt x="261" y="65"/>
                </a:lnTo>
                <a:lnTo>
                  <a:pt x="269" y="71"/>
                </a:lnTo>
                <a:lnTo>
                  <a:pt x="269" y="73"/>
                </a:lnTo>
                <a:lnTo>
                  <a:pt x="264" y="72"/>
                </a:lnTo>
                <a:lnTo>
                  <a:pt x="253" y="69"/>
                </a:lnTo>
                <a:lnTo>
                  <a:pt x="244" y="67"/>
                </a:lnTo>
                <a:lnTo>
                  <a:pt x="232" y="64"/>
                </a:lnTo>
                <a:lnTo>
                  <a:pt x="216" y="62"/>
                </a:lnTo>
                <a:lnTo>
                  <a:pt x="200" y="60"/>
                </a:lnTo>
                <a:lnTo>
                  <a:pt x="182" y="59"/>
                </a:lnTo>
                <a:lnTo>
                  <a:pt x="168" y="59"/>
                </a:lnTo>
                <a:lnTo>
                  <a:pt x="154" y="59"/>
                </a:lnTo>
                <a:lnTo>
                  <a:pt x="145" y="61"/>
                </a:lnTo>
                <a:lnTo>
                  <a:pt x="158" y="68"/>
                </a:lnTo>
                <a:lnTo>
                  <a:pt x="170" y="74"/>
                </a:lnTo>
                <a:lnTo>
                  <a:pt x="178" y="78"/>
                </a:lnTo>
                <a:lnTo>
                  <a:pt x="182" y="83"/>
                </a:lnTo>
                <a:lnTo>
                  <a:pt x="193" y="83"/>
                </a:lnTo>
                <a:lnTo>
                  <a:pt x="206" y="84"/>
                </a:lnTo>
                <a:lnTo>
                  <a:pt x="221" y="86"/>
                </a:lnTo>
                <a:lnTo>
                  <a:pt x="237" y="88"/>
                </a:lnTo>
                <a:lnTo>
                  <a:pt x="253" y="93"/>
                </a:lnTo>
                <a:lnTo>
                  <a:pt x="268" y="100"/>
                </a:lnTo>
                <a:lnTo>
                  <a:pt x="279" y="109"/>
                </a:lnTo>
                <a:lnTo>
                  <a:pt x="287" y="122"/>
                </a:lnTo>
                <a:lnTo>
                  <a:pt x="279" y="117"/>
                </a:lnTo>
                <a:lnTo>
                  <a:pt x="269" y="111"/>
                </a:lnTo>
                <a:lnTo>
                  <a:pt x="259" y="106"/>
                </a:lnTo>
                <a:lnTo>
                  <a:pt x="247" y="102"/>
                </a:lnTo>
                <a:lnTo>
                  <a:pt x="236" y="98"/>
                </a:lnTo>
                <a:lnTo>
                  <a:pt x="224" y="96"/>
                </a:lnTo>
                <a:lnTo>
                  <a:pt x="212" y="95"/>
                </a:lnTo>
                <a:lnTo>
                  <a:pt x="201" y="95"/>
                </a:lnTo>
                <a:lnTo>
                  <a:pt x="214" y="105"/>
                </a:lnTo>
                <a:lnTo>
                  <a:pt x="227" y="116"/>
                </a:lnTo>
                <a:lnTo>
                  <a:pt x="239" y="125"/>
                </a:lnTo>
                <a:lnTo>
                  <a:pt x="251" y="134"/>
                </a:lnTo>
                <a:lnTo>
                  <a:pt x="260" y="142"/>
                </a:lnTo>
                <a:lnTo>
                  <a:pt x="268" y="150"/>
                </a:lnTo>
                <a:lnTo>
                  <a:pt x="273" y="154"/>
                </a:lnTo>
                <a:lnTo>
                  <a:pt x="276" y="157"/>
                </a:lnTo>
                <a:lnTo>
                  <a:pt x="279" y="162"/>
                </a:lnTo>
                <a:lnTo>
                  <a:pt x="281" y="168"/>
                </a:lnTo>
                <a:lnTo>
                  <a:pt x="284" y="176"/>
                </a:lnTo>
                <a:lnTo>
                  <a:pt x="287" y="184"/>
                </a:lnTo>
                <a:lnTo>
                  <a:pt x="279" y="175"/>
                </a:lnTo>
                <a:lnTo>
                  <a:pt x="268" y="164"/>
                </a:lnTo>
                <a:lnTo>
                  <a:pt x="253" y="151"/>
                </a:lnTo>
                <a:lnTo>
                  <a:pt x="239" y="136"/>
                </a:lnTo>
                <a:lnTo>
                  <a:pt x="224" y="123"/>
                </a:lnTo>
                <a:lnTo>
                  <a:pt x="210" y="112"/>
                </a:lnTo>
                <a:lnTo>
                  <a:pt x="200" y="104"/>
                </a:lnTo>
                <a:lnTo>
                  <a:pt x="193" y="100"/>
                </a:lnTo>
                <a:lnTo>
                  <a:pt x="188" y="99"/>
                </a:lnTo>
                <a:lnTo>
                  <a:pt x="185" y="102"/>
                </a:lnTo>
                <a:lnTo>
                  <a:pt x="185" y="106"/>
                </a:lnTo>
                <a:lnTo>
                  <a:pt x="186" y="111"/>
                </a:lnTo>
                <a:lnTo>
                  <a:pt x="190" y="121"/>
                </a:lnTo>
                <a:lnTo>
                  <a:pt x="197" y="137"/>
                </a:lnTo>
                <a:lnTo>
                  <a:pt x="206" y="153"/>
                </a:lnTo>
                <a:lnTo>
                  <a:pt x="212" y="163"/>
                </a:lnTo>
                <a:lnTo>
                  <a:pt x="213" y="167"/>
                </a:lnTo>
                <a:lnTo>
                  <a:pt x="210" y="167"/>
                </a:lnTo>
                <a:lnTo>
                  <a:pt x="206" y="165"/>
                </a:lnTo>
                <a:lnTo>
                  <a:pt x="201" y="160"/>
                </a:lnTo>
                <a:lnTo>
                  <a:pt x="193" y="148"/>
                </a:lnTo>
                <a:lnTo>
                  <a:pt x="181" y="128"/>
                </a:lnTo>
                <a:lnTo>
                  <a:pt x="172" y="106"/>
                </a:lnTo>
                <a:lnTo>
                  <a:pt x="172" y="91"/>
                </a:lnTo>
                <a:lnTo>
                  <a:pt x="164" y="86"/>
                </a:lnTo>
                <a:lnTo>
                  <a:pt x="157" y="82"/>
                </a:lnTo>
                <a:lnTo>
                  <a:pt x="149" y="78"/>
                </a:lnTo>
                <a:lnTo>
                  <a:pt x="142" y="75"/>
                </a:lnTo>
                <a:lnTo>
                  <a:pt x="135" y="72"/>
                </a:lnTo>
                <a:lnTo>
                  <a:pt x="130" y="70"/>
                </a:lnTo>
                <a:lnTo>
                  <a:pt x="126" y="68"/>
                </a:lnTo>
                <a:lnTo>
                  <a:pt x="123" y="67"/>
                </a:lnTo>
                <a:lnTo>
                  <a:pt x="121" y="65"/>
                </a:lnTo>
                <a:lnTo>
                  <a:pt x="118" y="64"/>
                </a:lnTo>
                <a:lnTo>
                  <a:pt x="115" y="66"/>
                </a:lnTo>
                <a:lnTo>
                  <a:pt x="114" y="71"/>
                </a:lnTo>
                <a:lnTo>
                  <a:pt x="115" y="84"/>
                </a:lnTo>
                <a:lnTo>
                  <a:pt x="121" y="102"/>
                </a:lnTo>
                <a:lnTo>
                  <a:pt x="130" y="124"/>
                </a:lnTo>
                <a:lnTo>
                  <a:pt x="143" y="140"/>
                </a:lnTo>
                <a:lnTo>
                  <a:pt x="150" y="148"/>
                </a:lnTo>
                <a:lnTo>
                  <a:pt x="150" y="151"/>
                </a:lnTo>
                <a:lnTo>
                  <a:pt x="145" y="150"/>
                </a:lnTo>
                <a:lnTo>
                  <a:pt x="138" y="145"/>
                </a:lnTo>
                <a:lnTo>
                  <a:pt x="134" y="141"/>
                </a:lnTo>
                <a:lnTo>
                  <a:pt x="127" y="134"/>
                </a:lnTo>
                <a:lnTo>
                  <a:pt x="121" y="124"/>
                </a:lnTo>
                <a:lnTo>
                  <a:pt x="113" y="112"/>
                </a:lnTo>
                <a:lnTo>
                  <a:pt x="107" y="100"/>
                </a:lnTo>
                <a:lnTo>
                  <a:pt x="103" y="87"/>
                </a:lnTo>
                <a:lnTo>
                  <a:pt x="102" y="72"/>
                </a:lnTo>
                <a:lnTo>
                  <a:pt x="103" y="58"/>
                </a:lnTo>
                <a:lnTo>
                  <a:pt x="98" y="55"/>
                </a:lnTo>
                <a:lnTo>
                  <a:pt x="93" y="52"/>
                </a:lnTo>
                <a:lnTo>
                  <a:pt x="87" y="49"/>
                </a:lnTo>
                <a:lnTo>
                  <a:pt x="81" y="47"/>
                </a:lnTo>
                <a:lnTo>
                  <a:pt x="74" y="44"/>
                </a:lnTo>
                <a:lnTo>
                  <a:pt x="69" y="42"/>
                </a:lnTo>
                <a:lnTo>
                  <a:pt x="65" y="40"/>
                </a:lnTo>
                <a:lnTo>
                  <a:pt x="60" y="39"/>
                </a:lnTo>
                <a:lnTo>
                  <a:pt x="56" y="48"/>
                </a:lnTo>
                <a:lnTo>
                  <a:pt x="58" y="60"/>
                </a:lnTo>
                <a:lnTo>
                  <a:pt x="60" y="73"/>
                </a:lnTo>
                <a:lnTo>
                  <a:pt x="63" y="84"/>
                </a:lnTo>
                <a:lnTo>
                  <a:pt x="66" y="95"/>
                </a:lnTo>
                <a:lnTo>
                  <a:pt x="70" y="109"/>
                </a:lnTo>
                <a:lnTo>
                  <a:pt x="74" y="124"/>
                </a:lnTo>
                <a:lnTo>
                  <a:pt x="78" y="133"/>
                </a:lnTo>
                <a:lnTo>
                  <a:pt x="78" y="135"/>
                </a:lnTo>
                <a:lnTo>
                  <a:pt x="74" y="134"/>
                </a:lnTo>
                <a:lnTo>
                  <a:pt x="69" y="129"/>
                </a:lnTo>
                <a:lnTo>
                  <a:pt x="63" y="120"/>
                </a:lnTo>
                <a:lnTo>
                  <a:pt x="59" y="102"/>
                </a:lnTo>
                <a:lnTo>
                  <a:pt x="52" y="76"/>
                </a:lnTo>
                <a:lnTo>
                  <a:pt x="47" y="52"/>
                </a:lnTo>
                <a:lnTo>
                  <a:pt x="43" y="36"/>
                </a:lnTo>
                <a:lnTo>
                  <a:pt x="35" y="30"/>
                </a:lnTo>
                <a:lnTo>
                  <a:pt x="27" y="24"/>
                </a:lnTo>
                <a:lnTo>
                  <a:pt x="20" y="19"/>
                </a:lnTo>
                <a:lnTo>
                  <a:pt x="14" y="15"/>
                </a:lnTo>
                <a:lnTo>
                  <a:pt x="10" y="10"/>
                </a:lnTo>
                <a:lnTo>
                  <a:pt x="6" y="7"/>
                </a:lnTo>
                <a:lnTo>
                  <a:pt x="2" y="5"/>
                </a:lnTo>
                <a:lnTo>
                  <a:pt x="0" y="3"/>
                </a:lnTo>
                <a:lnTo>
                  <a:pt x="0" y="1"/>
                </a:lnTo>
                <a:lnTo>
                  <a:pt x="2" y="0"/>
                </a:lnTo>
                <a:lnTo>
                  <a:pt x="6" y="1"/>
                </a:lnTo>
                <a:lnTo>
                  <a:pt x="10" y="3"/>
                </a:lnTo>
                <a:close/>
              </a:path>
            </a:pathLst>
          </a:cu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17" name="Freeform 291"/>
          <p:cNvSpPr>
            <a:spLocks/>
          </p:cNvSpPr>
          <p:nvPr/>
        </p:nvSpPr>
        <p:spPr bwMode="auto">
          <a:xfrm>
            <a:off x="8518525" y="5237163"/>
            <a:ext cx="157163" cy="400050"/>
          </a:xfrm>
          <a:custGeom>
            <a:avLst/>
            <a:gdLst>
              <a:gd name="T0" fmla="*/ 2147483647 w 197"/>
              <a:gd name="T1" fmla="*/ 2147483647 h 252"/>
              <a:gd name="T2" fmla="*/ 2147483647 w 197"/>
              <a:gd name="T3" fmla="*/ 2147483647 h 252"/>
              <a:gd name="T4" fmla="*/ 2147483647 w 197"/>
              <a:gd name="T5" fmla="*/ 2147483647 h 252"/>
              <a:gd name="T6" fmla="*/ 2147483647 w 197"/>
              <a:gd name="T7" fmla="*/ 2147483647 h 252"/>
              <a:gd name="T8" fmla="*/ 2147483647 w 197"/>
              <a:gd name="T9" fmla="*/ 2147483647 h 252"/>
              <a:gd name="T10" fmla="*/ 2147483647 w 197"/>
              <a:gd name="T11" fmla="*/ 2147483647 h 252"/>
              <a:gd name="T12" fmla="*/ 2147483647 w 197"/>
              <a:gd name="T13" fmla="*/ 2147483647 h 252"/>
              <a:gd name="T14" fmla="*/ 2147483647 w 197"/>
              <a:gd name="T15" fmla="*/ 2147483647 h 252"/>
              <a:gd name="T16" fmla="*/ 2147483647 w 197"/>
              <a:gd name="T17" fmla="*/ 2147483647 h 252"/>
              <a:gd name="T18" fmla="*/ 2147483647 w 197"/>
              <a:gd name="T19" fmla="*/ 2147483647 h 252"/>
              <a:gd name="T20" fmla="*/ 2147483647 w 197"/>
              <a:gd name="T21" fmla="*/ 2147483647 h 252"/>
              <a:gd name="T22" fmla="*/ 2147483647 w 197"/>
              <a:gd name="T23" fmla="*/ 2147483647 h 252"/>
              <a:gd name="T24" fmla="*/ 2147483647 w 197"/>
              <a:gd name="T25" fmla="*/ 2147483647 h 252"/>
              <a:gd name="T26" fmla="*/ 2147483647 w 197"/>
              <a:gd name="T27" fmla="*/ 2147483647 h 252"/>
              <a:gd name="T28" fmla="*/ 2147483647 w 197"/>
              <a:gd name="T29" fmla="*/ 2147483647 h 252"/>
              <a:gd name="T30" fmla="*/ 2147483647 w 197"/>
              <a:gd name="T31" fmla="*/ 2147483647 h 252"/>
              <a:gd name="T32" fmla="*/ 2147483647 w 197"/>
              <a:gd name="T33" fmla="*/ 2147483647 h 252"/>
              <a:gd name="T34" fmla="*/ 2147483647 w 197"/>
              <a:gd name="T35" fmla="*/ 2147483647 h 252"/>
              <a:gd name="T36" fmla="*/ 2147483647 w 197"/>
              <a:gd name="T37" fmla="*/ 2147483647 h 252"/>
              <a:gd name="T38" fmla="*/ 2147483647 w 197"/>
              <a:gd name="T39" fmla="*/ 2147483647 h 252"/>
              <a:gd name="T40" fmla="*/ 2147483647 w 197"/>
              <a:gd name="T41" fmla="*/ 2147483647 h 252"/>
              <a:gd name="T42" fmla="*/ 2147483647 w 197"/>
              <a:gd name="T43" fmla="*/ 2147483647 h 252"/>
              <a:gd name="T44" fmla="*/ 2147483647 w 197"/>
              <a:gd name="T45" fmla="*/ 2147483647 h 252"/>
              <a:gd name="T46" fmla="*/ 2147483647 w 197"/>
              <a:gd name="T47" fmla="*/ 2147483647 h 252"/>
              <a:gd name="T48" fmla="*/ 2147483647 w 197"/>
              <a:gd name="T49" fmla="*/ 2147483647 h 252"/>
              <a:gd name="T50" fmla="*/ 2147483647 w 197"/>
              <a:gd name="T51" fmla="*/ 2147483647 h 252"/>
              <a:gd name="T52" fmla="*/ 2147483647 w 197"/>
              <a:gd name="T53" fmla="*/ 2147483647 h 252"/>
              <a:gd name="T54" fmla="*/ 2147483647 w 197"/>
              <a:gd name="T55" fmla="*/ 2147483647 h 252"/>
              <a:gd name="T56" fmla="*/ 2147483647 w 197"/>
              <a:gd name="T57" fmla="*/ 2147483647 h 252"/>
              <a:gd name="T58" fmla="*/ 2147483647 w 197"/>
              <a:gd name="T59" fmla="*/ 2147483647 h 252"/>
              <a:gd name="T60" fmla="*/ 2147483647 w 197"/>
              <a:gd name="T61" fmla="*/ 2147483647 h 252"/>
              <a:gd name="T62" fmla="*/ 2147483647 w 197"/>
              <a:gd name="T63" fmla="*/ 2147483647 h 252"/>
              <a:gd name="T64" fmla="*/ 2147483647 w 197"/>
              <a:gd name="T65" fmla="*/ 2147483647 h 252"/>
              <a:gd name="T66" fmla="*/ 2147483647 w 197"/>
              <a:gd name="T67" fmla="*/ 2147483647 h 252"/>
              <a:gd name="T68" fmla="*/ 2147483647 w 197"/>
              <a:gd name="T69" fmla="*/ 2147483647 h 252"/>
              <a:gd name="T70" fmla="*/ 2147483647 w 197"/>
              <a:gd name="T71" fmla="*/ 2147483647 h 252"/>
              <a:gd name="T72" fmla="*/ 2147483647 w 197"/>
              <a:gd name="T73" fmla="*/ 2147483647 h 252"/>
              <a:gd name="T74" fmla="*/ 2147483647 w 197"/>
              <a:gd name="T75" fmla="*/ 2147483647 h 252"/>
              <a:gd name="T76" fmla="*/ 2147483647 w 197"/>
              <a:gd name="T77" fmla="*/ 2147483647 h 252"/>
              <a:gd name="T78" fmla="*/ 2147483647 w 197"/>
              <a:gd name="T79" fmla="*/ 2147483647 h 252"/>
              <a:gd name="T80" fmla="*/ 2147483647 w 197"/>
              <a:gd name="T81" fmla="*/ 2147483647 h 252"/>
              <a:gd name="T82" fmla="*/ 2147483647 w 197"/>
              <a:gd name="T83" fmla="*/ 2147483647 h 252"/>
              <a:gd name="T84" fmla="*/ 2147483647 w 197"/>
              <a:gd name="T85" fmla="*/ 2147483647 h 252"/>
              <a:gd name="T86" fmla="*/ 2147483647 w 197"/>
              <a:gd name="T87" fmla="*/ 2147483647 h 252"/>
              <a:gd name="T88" fmla="*/ 2147483647 w 197"/>
              <a:gd name="T89" fmla="*/ 2147483647 h 252"/>
              <a:gd name="T90" fmla="*/ 2147483647 w 197"/>
              <a:gd name="T91" fmla="*/ 2147483647 h 252"/>
              <a:gd name="T92" fmla="*/ 2147483647 w 197"/>
              <a:gd name="T93" fmla="*/ 2147483647 h 252"/>
              <a:gd name="T94" fmla="*/ 2147483647 w 197"/>
              <a:gd name="T95" fmla="*/ 2147483647 h 252"/>
              <a:gd name="T96" fmla="*/ 2147483647 w 197"/>
              <a:gd name="T97" fmla="*/ 2147483647 h 252"/>
              <a:gd name="T98" fmla="*/ 2147483647 w 197"/>
              <a:gd name="T99" fmla="*/ 2147483647 h 252"/>
              <a:gd name="T100" fmla="*/ 2147483647 w 197"/>
              <a:gd name="T101" fmla="*/ 2147483647 h 252"/>
              <a:gd name="T102" fmla="*/ 0 w 197"/>
              <a:gd name="T103" fmla="*/ 2147483647 h 252"/>
              <a:gd name="T104" fmla="*/ 2147483647 w 197"/>
              <a:gd name="T105" fmla="*/ 2147483647 h 252"/>
              <a:gd name="T106" fmla="*/ 2147483647 w 197"/>
              <a:gd name="T107" fmla="*/ 2147483647 h 252"/>
              <a:gd name="T108" fmla="*/ 2147483647 w 197"/>
              <a:gd name="T109" fmla="*/ 2147483647 h 252"/>
              <a:gd name="T110" fmla="*/ 2147483647 w 197"/>
              <a:gd name="T111" fmla="*/ 2147483647 h 252"/>
              <a:gd name="T112" fmla="*/ 2147483647 w 197"/>
              <a:gd name="T113" fmla="*/ 2147483647 h 252"/>
              <a:gd name="T114" fmla="*/ 2147483647 w 197"/>
              <a:gd name="T115" fmla="*/ 2147483647 h 252"/>
              <a:gd name="T116" fmla="*/ 2147483647 w 197"/>
              <a:gd name="T117" fmla="*/ 2147483647 h 252"/>
              <a:gd name="T118" fmla="*/ 2147483647 w 197"/>
              <a:gd name="T119" fmla="*/ 2147483647 h 25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97"/>
              <a:gd name="T181" fmla="*/ 0 h 252"/>
              <a:gd name="T182" fmla="*/ 197 w 197"/>
              <a:gd name="T183" fmla="*/ 252 h 25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97" h="252">
                <a:moveTo>
                  <a:pt x="84" y="0"/>
                </a:moveTo>
                <a:lnTo>
                  <a:pt x="87" y="2"/>
                </a:lnTo>
                <a:lnTo>
                  <a:pt x="90" y="14"/>
                </a:lnTo>
                <a:lnTo>
                  <a:pt x="92" y="30"/>
                </a:lnTo>
                <a:lnTo>
                  <a:pt x="95" y="38"/>
                </a:lnTo>
                <a:lnTo>
                  <a:pt x="98" y="40"/>
                </a:lnTo>
                <a:lnTo>
                  <a:pt x="103" y="44"/>
                </a:lnTo>
                <a:lnTo>
                  <a:pt x="111" y="48"/>
                </a:lnTo>
                <a:lnTo>
                  <a:pt x="122" y="54"/>
                </a:lnTo>
                <a:lnTo>
                  <a:pt x="131" y="62"/>
                </a:lnTo>
                <a:lnTo>
                  <a:pt x="142" y="71"/>
                </a:lnTo>
                <a:lnTo>
                  <a:pt x="153" y="80"/>
                </a:lnTo>
                <a:lnTo>
                  <a:pt x="161" y="92"/>
                </a:lnTo>
                <a:lnTo>
                  <a:pt x="175" y="112"/>
                </a:lnTo>
                <a:lnTo>
                  <a:pt x="186" y="126"/>
                </a:lnTo>
                <a:lnTo>
                  <a:pt x="194" y="135"/>
                </a:lnTo>
                <a:lnTo>
                  <a:pt x="197" y="141"/>
                </a:lnTo>
                <a:lnTo>
                  <a:pt x="197" y="145"/>
                </a:lnTo>
                <a:lnTo>
                  <a:pt x="195" y="147"/>
                </a:lnTo>
                <a:lnTo>
                  <a:pt x="191" y="145"/>
                </a:lnTo>
                <a:lnTo>
                  <a:pt x="187" y="139"/>
                </a:lnTo>
                <a:lnTo>
                  <a:pt x="183" y="133"/>
                </a:lnTo>
                <a:lnTo>
                  <a:pt x="178" y="125"/>
                </a:lnTo>
                <a:lnTo>
                  <a:pt x="170" y="115"/>
                </a:lnTo>
                <a:lnTo>
                  <a:pt x="162" y="105"/>
                </a:lnTo>
                <a:lnTo>
                  <a:pt x="154" y="95"/>
                </a:lnTo>
                <a:lnTo>
                  <a:pt x="146" y="85"/>
                </a:lnTo>
                <a:lnTo>
                  <a:pt x="138" y="78"/>
                </a:lnTo>
                <a:lnTo>
                  <a:pt x="133" y="74"/>
                </a:lnTo>
                <a:lnTo>
                  <a:pt x="123" y="69"/>
                </a:lnTo>
                <a:lnTo>
                  <a:pt x="116" y="65"/>
                </a:lnTo>
                <a:lnTo>
                  <a:pt x="110" y="62"/>
                </a:lnTo>
                <a:lnTo>
                  <a:pt x="104" y="61"/>
                </a:lnTo>
                <a:lnTo>
                  <a:pt x="104" y="74"/>
                </a:lnTo>
                <a:lnTo>
                  <a:pt x="104" y="88"/>
                </a:lnTo>
                <a:lnTo>
                  <a:pt x="106" y="102"/>
                </a:lnTo>
                <a:lnTo>
                  <a:pt x="107" y="112"/>
                </a:lnTo>
                <a:lnTo>
                  <a:pt x="115" y="117"/>
                </a:lnTo>
                <a:lnTo>
                  <a:pt x="127" y="125"/>
                </a:lnTo>
                <a:lnTo>
                  <a:pt x="139" y="134"/>
                </a:lnTo>
                <a:lnTo>
                  <a:pt x="153" y="144"/>
                </a:lnTo>
                <a:lnTo>
                  <a:pt x="163" y="156"/>
                </a:lnTo>
                <a:lnTo>
                  <a:pt x="174" y="170"/>
                </a:lnTo>
                <a:lnTo>
                  <a:pt x="182" y="185"/>
                </a:lnTo>
                <a:lnTo>
                  <a:pt x="185" y="202"/>
                </a:lnTo>
                <a:lnTo>
                  <a:pt x="185" y="208"/>
                </a:lnTo>
                <a:lnTo>
                  <a:pt x="181" y="206"/>
                </a:lnTo>
                <a:lnTo>
                  <a:pt x="175" y="197"/>
                </a:lnTo>
                <a:lnTo>
                  <a:pt x="167" y="181"/>
                </a:lnTo>
                <a:lnTo>
                  <a:pt x="162" y="172"/>
                </a:lnTo>
                <a:lnTo>
                  <a:pt x="155" y="164"/>
                </a:lnTo>
                <a:lnTo>
                  <a:pt x="149" y="155"/>
                </a:lnTo>
                <a:lnTo>
                  <a:pt x="141" y="148"/>
                </a:lnTo>
                <a:lnTo>
                  <a:pt x="131" y="142"/>
                </a:lnTo>
                <a:lnTo>
                  <a:pt x="123" y="138"/>
                </a:lnTo>
                <a:lnTo>
                  <a:pt x="115" y="134"/>
                </a:lnTo>
                <a:lnTo>
                  <a:pt x="108" y="132"/>
                </a:lnTo>
                <a:lnTo>
                  <a:pt x="119" y="153"/>
                </a:lnTo>
                <a:lnTo>
                  <a:pt x="127" y="184"/>
                </a:lnTo>
                <a:lnTo>
                  <a:pt x="130" y="217"/>
                </a:lnTo>
                <a:lnTo>
                  <a:pt x="128" y="245"/>
                </a:lnTo>
                <a:lnTo>
                  <a:pt x="126" y="251"/>
                </a:lnTo>
                <a:lnTo>
                  <a:pt x="124" y="252"/>
                </a:lnTo>
                <a:lnTo>
                  <a:pt x="123" y="248"/>
                </a:lnTo>
                <a:lnTo>
                  <a:pt x="123" y="240"/>
                </a:lnTo>
                <a:lnTo>
                  <a:pt x="120" y="221"/>
                </a:lnTo>
                <a:lnTo>
                  <a:pt x="112" y="190"/>
                </a:lnTo>
                <a:lnTo>
                  <a:pt x="103" y="161"/>
                </a:lnTo>
                <a:lnTo>
                  <a:pt x="95" y="143"/>
                </a:lnTo>
                <a:lnTo>
                  <a:pt x="88" y="146"/>
                </a:lnTo>
                <a:lnTo>
                  <a:pt x="80" y="151"/>
                </a:lnTo>
                <a:lnTo>
                  <a:pt x="72" y="157"/>
                </a:lnTo>
                <a:lnTo>
                  <a:pt x="66" y="165"/>
                </a:lnTo>
                <a:lnTo>
                  <a:pt x="58" y="173"/>
                </a:lnTo>
                <a:lnTo>
                  <a:pt x="52" y="181"/>
                </a:lnTo>
                <a:lnTo>
                  <a:pt x="47" y="190"/>
                </a:lnTo>
                <a:lnTo>
                  <a:pt x="44" y="199"/>
                </a:lnTo>
                <a:lnTo>
                  <a:pt x="41" y="205"/>
                </a:lnTo>
                <a:lnTo>
                  <a:pt x="39" y="205"/>
                </a:lnTo>
                <a:lnTo>
                  <a:pt x="36" y="200"/>
                </a:lnTo>
                <a:lnTo>
                  <a:pt x="39" y="189"/>
                </a:lnTo>
                <a:lnTo>
                  <a:pt x="43" y="182"/>
                </a:lnTo>
                <a:lnTo>
                  <a:pt x="48" y="174"/>
                </a:lnTo>
                <a:lnTo>
                  <a:pt x="55" y="164"/>
                </a:lnTo>
                <a:lnTo>
                  <a:pt x="63" y="153"/>
                </a:lnTo>
                <a:lnTo>
                  <a:pt x="70" y="144"/>
                </a:lnTo>
                <a:lnTo>
                  <a:pt x="76" y="135"/>
                </a:lnTo>
                <a:lnTo>
                  <a:pt x="83" y="128"/>
                </a:lnTo>
                <a:lnTo>
                  <a:pt x="87" y="123"/>
                </a:lnTo>
                <a:lnTo>
                  <a:pt x="88" y="107"/>
                </a:lnTo>
                <a:lnTo>
                  <a:pt x="90" y="88"/>
                </a:lnTo>
                <a:lnTo>
                  <a:pt x="88" y="73"/>
                </a:lnTo>
                <a:lnTo>
                  <a:pt x="88" y="63"/>
                </a:lnTo>
                <a:lnTo>
                  <a:pt x="78" y="68"/>
                </a:lnTo>
                <a:lnTo>
                  <a:pt x="66" y="76"/>
                </a:lnTo>
                <a:lnTo>
                  <a:pt x="54" y="85"/>
                </a:lnTo>
                <a:lnTo>
                  <a:pt x="40" y="97"/>
                </a:lnTo>
                <a:lnTo>
                  <a:pt x="28" y="108"/>
                </a:lnTo>
                <a:lnTo>
                  <a:pt x="19" y="120"/>
                </a:lnTo>
                <a:lnTo>
                  <a:pt x="11" y="132"/>
                </a:lnTo>
                <a:lnTo>
                  <a:pt x="7" y="142"/>
                </a:lnTo>
                <a:lnTo>
                  <a:pt x="4" y="147"/>
                </a:lnTo>
                <a:lnTo>
                  <a:pt x="1" y="147"/>
                </a:lnTo>
                <a:lnTo>
                  <a:pt x="0" y="143"/>
                </a:lnTo>
                <a:lnTo>
                  <a:pt x="1" y="136"/>
                </a:lnTo>
                <a:lnTo>
                  <a:pt x="5" y="129"/>
                </a:lnTo>
                <a:lnTo>
                  <a:pt x="12" y="118"/>
                </a:lnTo>
                <a:lnTo>
                  <a:pt x="21" y="106"/>
                </a:lnTo>
                <a:lnTo>
                  <a:pt x="33" y="92"/>
                </a:lnTo>
                <a:lnTo>
                  <a:pt x="45" y="78"/>
                </a:lnTo>
                <a:lnTo>
                  <a:pt x="59" y="65"/>
                </a:lnTo>
                <a:lnTo>
                  <a:pt x="71" y="54"/>
                </a:lnTo>
                <a:lnTo>
                  <a:pt x="82" y="47"/>
                </a:lnTo>
                <a:lnTo>
                  <a:pt x="87" y="39"/>
                </a:lnTo>
                <a:lnTo>
                  <a:pt x="86" y="28"/>
                </a:lnTo>
                <a:lnTo>
                  <a:pt x="83" y="16"/>
                </a:lnTo>
                <a:lnTo>
                  <a:pt x="80" y="10"/>
                </a:lnTo>
                <a:lnTo>
                  <a:pt x="80" y="7"/>
                </a:lnTo>
                <a:lnTo>
                  <a:pt x="82" y="5"/>
                </a:lnTo>
                <a:lnTo>
                  <a:pt x="83" y="3"/>
                </a:lnTo>
                <a:lnTo>
                  <a:pt x="84" y="0"/>
                </a:lnTo>
                <a:close/>
              </a:path>
            </a:pathLst>
          </a:cu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18" name="Freeform 292"/>
          <p:cNvSpPr>
            <a:spLocks/>
          </p:cNvSpPr>
          <p:nvPr/>
        </p:nvSpPr>
        <p:spPr bwMode="auto">
          <a:xfrm>
            <a:off x="8677275" y="4716463"/>
            <a:ext cx="188913" cy="415925"/>
          </a:xfrm>
          <a:custGeom>
            <a:avLst/>
            <a:gdLst>
              <a:gd name="T0" fmla="*/ 2147483647 w 240"/>
              <a:gd name="T1" fmla="*/ 2147483647 h 262"/>
              <a:gd name="T2" fmla="*/ 2147483647 w 240"/>
              <a:gd name="T3" fmla="*/ 2147483647 h 262"/>
              <a:gd name="T4" fmla="*/ 2147483647 w 240"/>
              <a:gd name="T5" fmla="*/ 2147483647 h 262"/>
              <a:gd name="T6" fmla="*/ 2147483647 w 240"/>
              <a:gd name="T7" fmla="*/ 2147483647 h 262"/>
              <a:gd name="T8" fmla="*/ 2147483647 w 240"/>
              <a:gd name="T9" fmla="*/ 2147483647 h 262"/>
              <a:gd name="T10" fmla="*/ 2147483647 w 240"/>
              <a:gd name="T11" fmla="*/ 2147483647 h 262"/>
              <a:gd name="T12" fmla="*/ 2147483647 w 240"/>
              <a:gd name="T13" fmla="*/ 2147483647 h 262"/>
              <a:gd name="T14" fmla="*/ 2147483647 w 240"/>
              <a:gd name="T15" fmla="*/ 2147483647 h 262"/>
              <a:gd name="T16" fmla="*/ 2147483647 w 240"/>
              <a:gd name="T17" fmla="*/ 2147483647 h 262"/>
              <a:gd name="T18" fmla="*/ 2147483647 w 240"/>
              <a:gd name="T19" fmla="*/ 2147483647 h 262"/>
              <a:gd name="T20" fmla="*/ 2147483647 w 240"/>
              <a:gd name="T21" fmla="*/ 2147483647 h 262"/>
              <a:gd name="T22" fmla="*/ 2147483647 w 240"/>
              <a:gd name="T23" fmla="*/ 2147483647 h 262"/>
              <a:gd name="T24" fmla="*/ 2147483647 w 240"/>
              <a:gd name="T25" fmla="*/ 2147483647 h 262"/>
              <a:gd name="T26" fmla="*/ 2147483647 w 240"/>
              <a:gd name="T27" fmla="*/ 2147483647 h 262"/>
              <a:gd name="T28" fmla="*/ 2147483647 w 240"/>
              <a:gd name="T29" fmla="*/ 2147483647 h 262"/>
              <a:gd name="T30" fmla="*/ 2147483647 w 240"/>
              <a:gd name="T31" fmla="*/ 2147483647 h 262"/>
              <a:gd name="T32" fmla="*/ 2147483647 w 240"/>
              <a:gd name="T33" fmla="*/ 2147483647 h 262"/>
              <a:gd name="T34" fmla="*/ 2147483647 w 240"/>
              <a:gd name="T35" fmla="*/ 2147483647 h 262"/>
              <a:gd name="T36" fmla="*/ 2147483647 w 240"/>
              <a:gd name="T37" fmla="*/ 2147483647 h 262"/>
              <a:gd name="T38" fmla="*/ 2147483647 w 240"/>
              <a:gd name="T39" fmla="*/ 2147483647 h 262"/>
              <a:gd name="T40" fmla="*/ 2147483647 w 240"/>
              <a:gd name="T41" fmla="*/ 2147483647 h 262"/>
              <a:gd name="T42" fmla="*/ 2147483647 w 240"/>
              <a:gd name="T43" fmla="*/ 2147483647 h 262"/>
              <a:gd name="T44" fmla="*/ 2147483647 w 240"/>
              <a:gd name="T45" fmla="*/ 2147483647 h 262"/>
              <a:gd name="T46" fmla="*/ 2147483647 w 240"/>
              <a:gd name="T47" fmla="*/ 2147483647 h 262"/>
              <a:gd name="T48" fmla="*/ 2147483647 w 240"/>
              <a:gd name="T49" fmla="*/ 0 h 262"/>
              <a:gd name="T50" fmla="*/ 2147483647 w 240"/>
              <a:gd name="T51" fmla="*/ 2147483647 h 262"/>
              <a:gd name="T52" fmla="*/ 2147483647 w 240"/>
              <a:gd name="T53" fmla="*/ 2147483647 h 262"/>
              <a:gd name="T54" fmla="*/ 2147483647 w 240"/>
              <a:gd name="T55" fmla="*/ 2147483647 h 262"/>
              <a:gd name="T56" fmla="*/ 2147483647 w 240"/>
              <a:gd name="T57" fmla="*/ 2147483647 h 262"/>
              <a:gd name="T58" fmla="*/ 2147483647 w 240"/>
              <a:gd name="T59" fmla="*/ 2147483647 h 262"/>
              <a:gd name="T60" fmla="*/ 2147483647 w 240"/>
              <a:gd name="T61" fmla="*/ 2147483647 h 262"/>
              <a:gd name="T62" fmla="*/ 2147483647 w 240"/>
              <a:gd name="T63" fmla="*/ 2147483647 h 262"/>
              <a:gd name="T64" fmla="*/ 2147483647 w 240"/>
              <a:gd name="T65" fmla="*/ 2147483647 h 262"/>
              <a:gd name="T66" fmla="*/ 2147483647 w 240"/>
              <a:gd name="T67" fmla="*/ 2147483647 h 262"/>
              <a:gd name="T68" fmla="*/ 2147483647 w 240"/>
              <a:gd name="T69" fmla="*/ 2147483647 h 262"/>
              <a:gd name="T70" fmla="*/ 2147483647 w 240"/>
              <a:gd name="T71" fmla="*/ 2147483647 h 262"/>
              <a:gd name="T72" fmla="*/ 2147483647 w 240"/>
              <a:gd name="T73" fmla="*/ 2147483647 h 262"/>
              <a:gd name="T74" fmla="*/ 2147483647 w 240"/>
              <a:gd name="T75" fmla="*/ 2147483647 h 262"/>
              <a:gd name="T76" fmla="*/ 2147483647 w 240"/>
              <a:gd name="T77" fmla="*/ 2147483647 h 262"/>
              <a:gd name="T78" fmla="*/ 2147483647 w 240"/>
              <a:gd name="T79" fmla="*/ 2147483647 h 262"/>
              <a:gd name="T80" fmla="*/ 2147483647 w 240"/>
              <a:gd name="T81" fmla="*/ 2147483647 h 262"/>
              <a:gd name="T82" fmla="*/ 2147483647 w 240"/>
              <a:gd name="T83" fmla="*/ 2147483647 h 262"/>
              <a:gd name="T84" fmla="*/ 2147483647 w 240"/>
              <a:gd name="T85" fmla="*/ 2147483647 h 262"/>
              <a:gd name="T86" fmla="*/ 2147483647 w 240"/>
              <a:gd name="T87" fmla="*/ 2147483647 h 262"/>
              <a:gd name="T88" fmla="*/ 2147483647 w 240"/>
              <a:gd name="T89" fmla="*/ 2147483647 h 262"/>
              <a:gd name="T90" fmla="*/ 2147483647 w 240"/>
              <a:gd name="T91" fmla="*/ 2147483647 h 262"/>
              <a:gd name="T92" fmla="*/ 2147483647 w 240"/>
              <a:gd name="T93" fmla="*/ 2147483647 h 262"/>
              <a:gd name="T94" fmla="*/ 2147483647 w 240"/>
              <a:gd name="T95" fmla="*/ 2147483647 h 262"/>
              <a:gd name="T96" fmla="*/ 2147483647 w 240"/>
              <a:gd name="T97" fmla="*/ 2147483647 h 262"/>
              <a:gd name="T98" fmla="*/ 2147483647 w 240"/>
              <a:gd name="T99" fmla="*/ 2147483647 h 262"/>
              <a:gd name="T100" fmla="*/ 2147483647 w 240"/>
              <a:gd name="T101" fmla="*/ 2147483647 h 262"/>
              <a:gd name="T102" fmla="*/ 2147483647 w 240"/>
              <a:gd name="T103" fmla="*/ 2147483647 h 262"/>
              <a:gd name="T104" fmla="*/ 2147483647 w 240"/>
              <a:gd name="T105" fmla="*/ 2147483647 h 262"/>
              <a:gd name="T106" fmla="*/ 2147483647 w 240"/>
              <a:gd name="T107" fmla="*/ 2147483647 h 262"/>
              <a:gd name="T108" fmla="*/ 2147483647 w 240"/>
              <a:gd name="T109" fmla="*/ 2147483647 h 262"/>
              <a:gd name="T110" fmla="*/ 2147483647 w 240"/>
              <a:gd name="T111" fmla="*/ 2147483647 h 26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40"/>
              <a:gd name="T169" fmla="*/ 0 h 262"/>
              <a:gd name="T170" fmla="*/ 240 w 240"/>
              <a:gd name="T171" fmla="*/ 262 h 262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40" h="262">
                <a:moveTo>
                  <a:pt x="0" y="262"/>
                </a:moveTo>
                <a:lnTo>
                  <a:pt x="8" y="250"/>
                </a:lnTo>
                <a:lnTo>
                  <a:pt x="19" y="233"/>
                </a:lnTo>
                <a:lnTo>
                  <a:pt x="28" y="216"/>
                </a:lnTo>
                <a:lnTo>
                  <a:pt x="35" y="203"/>
                </a:lnTo>
                <a:lnTo>
                  <a:pt x="42" y="191"/>
                </a:lnTo>
                <a:lnTo>
                  <a:pt x="51" y="173"/>
                </a:lnTo>
                <a:lnTo>
                  <a:pt x="62" y="157"/>
                </a:lnTo>
                <a:lnTo>
                  <a:pt x="67" y="147"/>
                </a:lnTo>
                <a:lnTo>
                  <a:pt x="59" y="140"/>
                </a:lnTo>
                <a:lnTo>
                  <a:pt x="51" y="133"/>
                </a:lnTo>
                <a:lnTo>
                  <a:pt x="46" y="126"/>
                </a:lnTo>
                <a:lnTo>
                  <a:pt x="43" y="117"/>
                </a:lnTo>
                <a:lnTo>
                  <a:pt x="43" y="110"/>
                </a:lnTo>
                <a:lnTo>
                  <a:pt x="44" y="111"/>
                </a:lnTo>
                <a:lnTo>
                  <a:pt x="47" y="116"/>
                </a:lnTo>
                <a:lnTo>
                  <a:pt x="50" y="121"/>
                </a:lnTo>
                <a:lnTo>
                  <a:pt x="55" y="125"/>
                </a:lnTo>
                <a:lnTo>
                  <a:pt x="63" y="128"/>
                </a:lnTo>
                <a:lnTo>
                  <a:pt x="70" y="130"/>
                </a:lnTo>
                <a:lnTo>
                  <a:pt x="75" y="132"/>
                </a:lnTo>
                <a:lnTo>
                  <a:pt x="83" y="126"/>
                </a:lnTo>
                <a:lnTo>
                  <a:pt x="92" y="118"/>
                </a:lnTo>
                <a:lnTo>
                  <a:pt x="102" y="109"/>
                </a:lnTo>
                <a:lnTo>
                  <a:pt x="111" y="100"/>
                </a:lnTo>
                <a:lnTo>
                  <a:pt x="119" y="92"/>
                </a:lnTo>
                <a:lnTo>
                  <a:pt x="126" y="85"/>
                </a:lnTo>
                <a:lnTo>
                  <a:pt x="131" y="78"/>
                </a:lnTo>
                <a:lnTo>
                  <a:pt x="134" y="74"/>
                </a:lnTo>
                <a:lnTo>
                  <a:pt x="134" y="65"/>
                </a:lnTo>
                <a:lnTo>
                  <a:pt x="130" y="51"/>
                </a:lnTo>
                <a:lnTo>
                  <a:pt x="125" y="35"/>
                </a:lnTo>
                <a:lnTo>
                  <a:pt x="117" y="24"/>
                </a:lnTo>
                <a:lnTo>
                  <a:pt x="110" y="18"/>
                </a:lnTo>
                <a:lnTo>
                  <a:pt x="107" y="14"/>
                </a:lnTo>
                <a:lnTo>
                  <a:pt x="109" y="13"/>
                </a:lnTo>
                <a:lnTo>
                  <a:pt x="114" y="15"/>
                </a:lnTo>
                <a:lnTo>
                  <a:pt x="123" y="24"/>
                </a:lnTo>
                <a:lnTo>
                  <a:pt x="134" y="38"/>
                </a:lnTo>
                <a:lnTo>
                  <a:pt x="142" y="54"/>
                </a:lnTo>
                <a:lnTo>
                  <a:pt x="145" y="65"/>
                </a:lnTo>
                <a:lnTo>
                  <a:pt x="150" y="58"/>
                </a:lnTo>
                <a:lnTo>
                  <a:pt x="155" y="50"/>
                </a:lnTo>
                <a:lnTo>
                  <a:pt x="162" y="40"/>
                </a:lnTo>
                <a:lnTo>
                  <a:pt x="169" y="30"/>
                </a:lnTo>
                <a:lnTo>
                  <a:pt x="176" y="21"/>
                </a:lnTo>
                <a:lnTo>
                  <a:pt x="182" y="13"/>
                </a:lnTo>
                <a:lnTo>
                  <a:pt x="189" y="6"/>
                </a:lnTo>
                <a:lnTo>
                  <a:pt x="194" y="2"/>
                </a:lnTo>
                <a:lnTo>
                  <a:pt x="201" y="0"/>
                </a:lnTo>
                <a:lnTo>
                  <a:pt x="202" y="1"/>
                </a:lnTo>
                <a:lnTo>
                  <a:pt x="200" y="4"/>
                </a:lnTo>
                <a:lnTo>
                  <a:pt x="196" y="9"/>
                </a:lnTo>
                <a:lnTo>
                  <a:pt x="192" y="15"/>
                </a:lnTo>
                <a:lnTo>
                  <a:pt x="188" y="22"/>
                </a:lnTo>
                <a:lnTo>
                  <a:pt x="181" y="32"/>
                </a:lnTo>
                <a:lnTo>
                  <a:pt x="174" y="43"/>
                </a:lnTo>
                <a:lnTo>
                  <a:pt x="167" y="54"/>
                </a:lnTo>
                <a:lnTo>
                  <a:pt x="161" y="63"/>
                </a:lnTo>
                <a:lnTo>
                  <a:pt x="154" y="70"/>
                </a:lnTo>
                <a:lnTo>
                  <a:pt x="150" y="74"/>
                </a:lnTo>
                <a:lnTo>
                  <a:pt x="162" y="72"/>
                </a:lnTo>
                <a:lnTo>
                  <a:pt x="173" y="69"/>
                </a:lnTo>
                <a:lnTo>
                  <a:pt x="184" y="67"/>
                </a:lnTo>
                <a:lnTo>
                  <a:pt x="194" y="65"/>
                </a:lnTo>
                <a:lnTo>
                  <a:pt x="202" y="63"/>
                </a:lnTo>
                <a:lnTo>
                  <a:pt x="210" y="60"/>
                </a:lnTo>
                <a:lnTo>
                  <a:pt x="217" y="58"/>
                </a:lnTo>
                <a:lnTo>
                  <a:pt x="222" y="55"/>
                </a:lnTo>
                <a:lnTo>
                  <a:pt x="230" y="51"/>
                </a:lnTo>
                <a:lnTo>
                  <a:pt x="237" y="49"/>
                </a:lnTo>
                <a:lnTo>
                  <a:pt x="240" y="51"/>
                </a:lnTo>
                <a:lnTo>
                  <a:pt x="234" y="56"/>
                </a:lnTo>
                <a:lnTo>
                  <a:pt x="228" y="59"/>
                </a:lnTo>
                <a:lnTo>
                  <a:pt x="218" y="64"/>
                </a:lnTo>
                <a:lnTo>
                  <a:pt x="205" y="69"/>
                </a:lnTo>
                <a:lnTo>
                  <a:pt x="192" y="75"/>
                </a:lnTo>
                <a:lnTo>
                  <a:pt x="177" y="81"/>
                </a:lnTo>
                <a:lnTo>
                  <a:pt x="165" y="85"/>
                </a:lnTo>
                <a:lnTo>
                  <a:pt x="154" y="88"/>
                </a:lnTo>
                <a:lnTo>
                  <a:pt x="147" y="89"/>
                </a:lnTo>
                <a:lnTo>
                  <a:pt x="135" y="94"/>
                </a:lnTo>
                <a:lnTo>
                  <a:pt x="123" y="104"/>
                </a:lnTo>
                <a:lnTo>
                  <a:pt x="114" y="115"/>
                </a:lnTo>
                <a:lnTo>
                  <a:pt x="111" y="122"/>
                </a:lnTo>
                <a:lnTo>
                  <a:pt x="114" y="125"/>
                </a:lnTo>
                <a:lnTo>
                  <a:pt x="118" y="127"/>
                </a:lnTo>
                <a:lnTo>
                  <a:pt x="122" y="128"/>
                </a:lnTo>
                <a:lnTo>
                  <a:pt x="126" y="128"/>
                </a:lnTo>
                <a:lnTo>
                  <a:pt x="121" y="132"/>
                </a:lnTo>
                <a:lnTo>
                  <a:pt x="114" y="135"/>
                </a:lnTo>
                <a:lnTo>
                  <a:pt x="109" y="138"/>
                </a:lnTo>
                <a:lnTo>
                  <a:pt x="105" y="141"/>
                </a:lnTo>
                <a:lnTo>
                  <a:pt x="101" y="140"/>
                </a:lnTo>
                <a:lnTo>
                  <a:pt x="99" y="139"/>
                </a:lnTo>
                <a:lnTo>
                  <a:pt x="97" y="140"/>
                </a:lnTo>
                <a:lnTo>
                  <a:pt x="91" y="146"/>
                </a:lnTo>
                <a:lnTo>
                  <a:pt x="83" y="157"/>
                </a:lnTo>
                <a:lnTo>
                  <a:pt x="75" y="169"/>
                </a:lnTo>
                <a:lnTo>
                  <a:pt x="66" y="184"/>
                </a:lnTo>
                <a:lnTo>
                  <a:pt x="56" y="199"/>
                </a:lnTo>
                <a:lnTo>
                  <a:pt x="50" y="213"/>
                </a:lnTo>
                <a:lnTo>
                  <a:pt x="46" y="226"/>
                </a:lnTo>
                <a:lnTo>
                  <a:pt x="44" y="235"/>
                </a:lnTo>
                <a:lnTo>
                  <a:pt x="42" y="240"/>
                </a:lnTo>
                <a:lnTo>
                  <a:pt x="38" y="246"/>
                </a:lnTo>
                <a:lnTo>
                  <a:pt x="34" y="252"/>
                </a:lnTo>
                <a:lnTo>
                  <a:pt x="30" y="256"/>
                </a:lnTo>
                <a:lnTo>
                  <a:pt x="24" y="258"/>
                </a:lnTo>
                <a:lnTo>
                  <a:pt x="15" y="260"/>
                </a:lnTo>
                <a:lnTo>
                  <a:pt x="7" y="262"/>
                </a:lnTo>
                <a:lnTo>
                  <a:pt x="0" y="262"/>
                </a:lnTo>
                <a:close/>
              </a:path>
            </a:pathLst>
          </a:custGeom>
          <a:solidFill>
            <a:srgbClr val="003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19" name="Freeform 293"/>
          <p:cNvSpPr>
            <a:spLocks/>
          </p:cNvSpPr>
          <p:nvPr/>
        </p:nvSpPr>
        <p:spPr bwMode="auto">
          <a:xfrm>
            <a:off x="8401050" y="5376863"/>
            <a:ext cx="122238" cy="322262"/>
          </a:xfrm>
          <a:custGeom>
            <a:avLst/>
            <a:gdLst>
              <a:gd name="T0" fmla="*/ 2147483647 w 154"/>
              <a:gd name="T1" fmla="*/ 2147483647 h 203"/>
              <a:gd name="T2" fmla="*/ 2147483647 w 154"/>
              <a:gd name="T3" fmla="*/ 2147483647 h 203"/>
              <a:gd name="T4" fmla="*/ 2147483647 w 154"/>
              <a:gd name="T5" fmla="*/ 2147483647 h 203"/>
              <a:gd name="T6" fmla="*/ 2147483647 w 154"/>
              <a:gd name="T7" fmla="*/ 2147483647 h 203"/>
              <a:gd name="T8" fmla="*/ 2147483647 w 154"/>
              <a:gd name="T9" fmla="*/ 2147483647 h 203"/>
              <a:gd name="T10" fmla="*/ 2147483647 w 154"/>
              <a:gd name="T11" fmla="*/ 2147483647 h 203"/>
              <a:gd name="T12" fmla="*/ 0 w 154"/>
              <a:gd name="T13" fmla="*/ 2147483647 h 203"/>
              <a:gd name="T14" fmla="*/ 2147483647 w 154"/>
              <a:gd name="T15" fmla="*/ 2147483647 h 203"/>
              <a:gd name="T16" fmla="*/ 2147483647 w 154"/>
              <a:gd name="T17" fmla="*/ 2147483647 h 203"/>
              <a:gd name="T18" fmla="*/ 2147483647 w 154"/>
              <a:gd name="T19" fmla="*/ 2147483647 h 203"/>
              <a:gd name="T20" fmla="*/ 2147483647 w 154"/>
              <a:gd name="T21" fmla="*/ 2147483647 h 203"/>
              <a:gd name="T22" fmla="*/ 2147483647 w 154"/>
              <a:gd name="T23" fmla="*/ 2147483647 h 203"/>
              <a:gd name="T24" fmla="*/ 2147483647 w 154"/>
              <a:gd name="T25" fmla="*/ 2147483647 h 203"/>
              <a:gd name="T26" fmla="*/ 2147483647 w 154"/>
              <a:gd name="T27" fmla="*/ 2147483647 h 203"/>
              <a:gd name="T28" fmla="*/ 2147483647 w 154"/>
              <a:gd name="T29" fmla="*/ 2147483647 h 203"/>
              <a:gd name="T30" fmla="*/ 2147483647 w 154"/>
              <a:gd name="T31" fmla="*/ 2147483647 h 203"/>
              <a:gd name="T32" fmla="*/ 2147483647 w 154"/>
              <a:gd name="T33" fmla="*/ 2147483647 h 203"/>
              <a:gd name="T34" fmla="*/ 2147483647 w 154"/>
              <a:gd name="T35" fmla="*/ 2147483647 h 203"/>
              <a:gd name="T36" fmla="*/ 2147483647 w 154"/>
              <a:gd name="T37" fmla="*/ 2147483647 h 203"/>
              <a:gd name="T38" fmla="*/ 2147483647 w 154"/>
              <a:gd name="T39" fmla="*/ 2147483647 h 203"/>
              <a:gd name="T40" fmla="*/ 2147483647 w 154"/>
              <a:gd name="T41" fmla="*/ 2147483647 h 203"/>
              <a:gd name="T42" fmla="*/ 2147483647 w 154"/>
              <a:gd name="T43" fmla="*/ 2147483647 h 203"/>
              <a:gd name="T44" fmla="*/ 2147483647 w 154"/>
              <a:gd name="T45" fmla="*/ 2147483647 h 203"/>
              <a:gd name="T46" fmla="*/ 2147483647 w 154"/>
              <a:gd name="T47" fmla="*/ 2147483647 h 203"/>
              <a:gd name="T48" fmla="*/ 2147483647 w 154"/>
              <a:gd name="T49" fmla="*/ 2147483647 h 203"/>
              <a:gd name="T50" fmla="*/ 2147483647 w 154"/>
              <a:gd name="T51" fmla="*/ 2147483647 h 203"/>
              <a:gd name="T52" fmla="*/ 2147483647 w 154"/>
              <a:gd name="T53" fmla="*/ 2147483647 h 203"/>
              <a:gd name="T54" fmla="*/ 2147483647 w 154"/>
              <a:gd name="T55" fmla="*/ 2147483647 h 203"/>
              <a:gd name="T56" fmla="*/ 2147483647 w 154"/>
              <a:gd name="T57" fmla="*/ 2147483647 h 203"/>
              <a:gd name="T58" fmla="*/ 2147483647 w 154"/>
              <a:gd name="T59" fmla="*/ 2147483647 h 203"/>
              <a:gd name="T60" fmla="*/ 2147483647 w 154"/>
              <a:gd name="T61" fmla="*/ 2147483647 h 203"/>
              <a:gd name="T62" fmla="*/ 2147483647 w 154"/>
              <a:gd name="T63" fmla="*/ 2147483647 h 203"/>
              <a:gd name="T64" fmla="*/ 2147483647 w 154"/>
              <a:gd name="T65" fmla="*/ 2147483647 h 203"/>
              <a:gd name="T66" fmla="*/ 2147483647 w 154"/>
              <a:gd name="T67" fmla="*/ 2147483647 h 203"/>
              <a:gd name="T68" fmla="*/ 2147483647 w 154"/>
              <a:gd name="T69" fmla="*/ 2147483647 h 203"/>
              <a:gd name="T70" fmla="*/ 2147483647 w 154"/>
              <a:gd name="T71" fmla="*/ 2147483647 h 203"/>
              <a:gd name="T72" fmla="*/ 2147483647 w 154"/>
              <a:gd name="T73" fmla="*/ 2147483647 h 203"/>
              <a:gd name="T74" fmla="*/ 2147483647 w 154"/>
              <a:gd name="T75" fmla="*/ 2147483647 h 203"/>
              <a:gd name="T76" fmla="*/ 2147483647 w 154"/>
              <a:gd name="T77" fmla="*/ 2147483647 h 203"/>
              <a:gd name="T78" fmla="*/ 2147483647 w 154"/>
              <a:gd name="T79" fmla="*/ 2147483647 h 203"/>
              <a:gd name="T80" fmla="*/ 2147483647 w 154"/>
              <a:gd name="T81" fmla="*/ 2147483647 h 203"/>
              <a:gd name="T82" fmla="*/ 2147483647 w 154"/>
              <a:gd name="T83" fmla="*/ 2147483647 h 203"/>
              <a:gd name="T84" fmla="*/ 2147483647 w 154"/>
              <a:gd name="T85" fmla="*/ 2147483647 h 203"/>
              <a:gd name="T86" fmla="*/ 2147483647 w 154"/>
              <a:gd name="T87" fmla="*/ 2147483647 h 203"/>
              <a:gd name="T88" fmla="*/ 2147483647 w 154"/>
              <a:gd name="T89" fmla="*/ 2147483647 h 203"/>
              <a:gd name="T90" fmla="*/ 2147483647 w 154"/>
              <a:gd name="T91" fmla="*/ 2147483647 h 203"/>
              <a:gd name="T92" fmla="*/ 2147483647 w 154"/>
              <a:gd name="T93" fmla="*/ 2147483647 h 203"/>
              <a:gd name="T94" fmla="*/ 2147483647 w 154"/>
              <a:gd name="T95" fmla="*/ 2147483647 h 203"/>
              <a:gd name="T96" fmla="*/ 2147483647 w 154"/>
              <a:gd name="T97" fmla="*/ 2147483647 h 203"/>
              <a:gd name="T98" fmla="*/ 2147483647 w 154"/>
              <a:gd name="T99" fmla="*/ 2147483647 h 203"/>
              <a:gd name="T100" fmla="*/ 2147483647 w 154"/>
              <a:gd name="T101" fmla="*/ 2147483647 h 203"/>
              <a:gd name="T102" fmla="*/ 2147483647 w 154"/>
              <a:gd name="T103" fmla="*/ 2147483647 h 203"/>
              <a:gd name="T104" fmla="*/ 2147483647 w 154"/>
              <a:gd name="T105" fmla="*/ 2147483647 h 203"/>
              <a:gd name="T106" fmla="*/ 2147483647 w 154"/>
              <a:gd name="T107" fmla="*/ 2147483647 h 203"/>
              <a:gd name="T108" fmla="*/ 2147483647 w 154"/>
              <a:gd name="T109" fmla="*/ 2147483647 h 203"/>
              <a:gd name="T110" fmla="*/ 2147483647 w 154"/>
              <a:gd name="T111" fmla="*/ 2147483647 h 203"/>
              <a:gd name="T112" fmla="*/ 2147483647 w 154"/>
              <a:gd name="T113" fmla="*/ 2147483647 h 203"/>
              <a:gd name="T114" fmla="*/ 2147483647 w 154"/>
              <a:gd name="T115" fmla="*/ 2147483647 h 20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54"/>
              <a:gd name="T175" fmla="*/ 0 h 203"/>
              <a:gd name="T176" fmla="*/ 154 w 154"/>
              <a:gd name="T177" fmla="*/ 203 h 20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54" h="203">
                <a:moveTo>
                  <a:pt x="107" y="5"/>
                </a:moveTo>
                <a:lnTo>
                  <a:pt x="101" y="14"/>
                </a:lnTo>
                <a:lnTo>
                  <a:pt x="93" y="25"/>
                </a:lnTo>
                <a:lnTo>
                  <a:pt x="85" y="37"/>
                </a:lnTo>
                <a:lnTo>
                  <a:pt x="82" y="44"/>
                </a:lnTo>
                <a:lnTo>
                  <a:pt x="73" y="44"/>
                </a:lnTo>
                <a:lnTo>
                  <a:pt x="62" y="47"/>
                </a:lnTo>
                <a:lnTo>
                  <a:pt x="49" y="50"/>
                </a:lnTo>
                <a:lnTo>
                  <a:pt x="37" y="55"/>
                </a:lnTo>
                <a:lnTo>
                  <a:pt x="23" y="60"/>
                </a:lnTo>
                <a:lnTo>
                  <a:pt x="14" y="65"/>
                </a:lnTo>
                <a:lnTo>
                  <a:pt x="6" y="71"/>
                </a:lnTo>
                <a:lnTo>
                  <a:pt x="2" y="74"/>
                </a:lnTo>
                <a:lnTo>
                  <a:pt x="0" y="78"/>
                </a:lnTo>
                <a:lnTo>
                  <a:pt x="0" y="80"/>
                </a:lnTo>
                <a:lnTo>
                  <a:pt x="2" y="80"/>
                </a:lnTo>
                <a:lnTo>
                  <a:pt x="7" y="78"/>
                </a:lnTo>
                <a:lnTo>
                  <a:pt x="12" y="76"/>
                </a:lnTo>
                <a:lnTo>
                  <a:pt x="20" y="72"/>
                </a:lnTo>
                <a:lnTo>
                  <a:pt x="30" y="67"/>
                </a:lnTo>
                <a:lnTo>
                  <a:pt x="41" y="63"/>
                </a:lnTo>
                <a:lnTo>
                  <a:pt x="51" y="59"/>
                </a:lnTo>
                <a:lnTo>
                  <a:pt x="61" y="55"/>
                </a:lnTo>
                <a:lnTo>
                  <a:pt x="70" y="52"/>
                </a:lnTo>
                <a:lnTo>
                  <a:pt x="77" y="51"/>
                </a:lnTo>
                <a:lnTo>
                  <a:pt x="73" y="61"/>
                </a:lnTo>
                <a:lnTo>
                  <a:pt x="69" y="75"/>
                </a:lnTo>
                <a:lnTo>
                  <a:pt x="66" y="87"/>
                </a:lnTo>
                <a:lnTo>
                  <a:pt x="63" y="95"/>
                </a:lnTo>
                <a:lnTo>
                  <a:pt x="57" y="100"/>
                </a:lnTo>
                <a:lnTo>
                  <a:pt x="49" y="107"/>
                </a:lnTo>
                <a:lnTo>
                  <a:pt x="41" y="114"/>
                </a:lnTo>
                <a:lnTo>
                  <a:pt x="31" y="121"/>
                </a:lnTo>
                <a:lnTo>
                  <a:pt x="22" y="129"/>
                </a:lnTo>
                <a:lnTo>
                  <a:pt x="14" y="135"/>
                </a:lnTo>
                <a:lnTo>
                  <a:pt x="8" y="141"/>
                </a:lnTo>
                <a:lnTo>
                  <a:pt x="6" y="145"/>
                </a:lnTo>
                <a:lnTo>
                  <a:pt x="4" y="149"/>
                </a:lnTo>
                <a:lnTo>
                  <a:pt x="6" y="151"/>
                </a:lnTo>
                <a:lnTo>
                  <a:pt x="8" y="151"/>
                </a:lnTo>
                <a:lnTo>
                  <a:pt x="12" y="148"/>
                </a:lnTo>
                <a:lnTo>
                  <a:pt x="16" y="144"/>
                </a:lnTo>
                <a:lnTo>
                  <a:pt x="23" y="140"/>
                </a:lnTo>
                <a:lnTo>
                  <a:pt x="30" y="133"/>
                </a:lnTo>
                <a:lnTo>
                  <a:pt x="38" y="127"/>
                </a:lnTo>
                <a:lnTo>
                  <a:pt x="46" y="122"/>
                </a:lnTo>
                <a:lnTo>
                  <a:pt x="53" y="117"/>
                </a:lnTo>
                <a:lnTo>
                  <a:pt x="59" y="113"/>
                </a:lnTo>
                <a:lnTo>
                  <a:pt x="65" y="111"/>
                </a:lnTo>
                <a:lnTo>
                  <a:pt x="66" y="127"/>
                </a:lnTo>
                <a:lnTo>
                  <a:pt x="69" y="154"/>
                </a:lnTo>
                <a:lnTo>
                  <a:pt x="71" y="181"/>
                </a:lnTo>
                <a:lnTo>
                  <a:pt x="74" y="197"/>
                </a:lnTo>
                <a:lnTo>
                  <a:pt x="77" y="202"/>
                </a:lnTo>
                <a:lnTo>
                  <a:pt x="78" y="203"/>
                </a:lnTo>
                <a:lnTo>
                  <a:pt x="78" y="201"/>
                </a:lnTo>
                <a:lnTo>
                  <a:pt x="79" y="195"/>
                </a:lnTo>
                <a:lnTo>
                  <a:pt x="79" y="178"/>
                </a:lnTo>
                <a:lnTo>
                  <a:pt x="78" y="148"/>
                </a:lnTo>
                <a:lnTo>
                  <a:pt x="77" y="119"/>
                </a:lnTo>
                <a:lnTo>
                  <a:pt x="79" y="101"/>
                </a:lnTo>
                <a:lnTo>
                  <a:pt x="81" y="99"/>
                </a:lnTo>
                <a:lnTo>
                  <a:pt x="83" y="99"/>
                </a:lnTo>
                <a:lnTo>
                  <a:pt x="85" y="102"/>
                </a:lnTo>
                <a:lnTo>
                  <a:pt x="86" y="107"/>
                </a:lnTo>
                <a:lnTo>
                  <a:pt x="89" y="111"/>
                </a:lnTo>
                <a:lnTo>
                  <a:pt x="94" y="117"/>
                </a:lnTo>
                <a:lnTo>
                  <a:pt x="101" y="124"/>
                </a:lnTo>
                <a:lnTo>
                  <a:pt x="109" y="132"/>
                </a:lnTo>
                <a:lnTo>
                  <a:pt x="118" y="140"/>
                </a:lnTo>
                <a:lnTo>
                  <a:pt x="126" y="146"/>
                </a:lnTo>
                <a:lnTo>
                  <a:pt x="133" y="151"/>
                </a:lnTo>
                <a:lnTo>
                  <a:pt x="138" y="153"/>
                </a:lnTo>
                <a:lnTo>
                  <a:pt x="142" y="153"/>
                </a:lnTo>
                <a:lnTo>
                  <a:pt x="142" y="150"/>
                </a:lnTo>
                <a:lnTo>
                  <a:pt x="137" y="145"/>
                </a:lnTo>
                <a:lnTo>
                  <a:pt x="130" y="139"/>
                </a:lnTo>
                <a:lnTo>
                  <a:pt x="125" y="134"/>
                </a:lnTo>
                <a:lnTo>
                  <a:pt x="120" y="129"/>
                </a:lnTo>
                <a:lnTo>
                  <a:pt x="114" y="123"/>
                </a:lnTo>
                <a:lnTo>
                  <a:pt x="107" y="116"/>
                </a:lnTo>
                <a:lnTo>
                  <a:pt x="101" y="110"/>
                </a:lnTo>
                <a:lnTo>
                  <a:pt x="95" y="103"/>
                </a:lnTo>
                <a:lnTo>
                  <a:pt x="93" y="98"/>
                </a:lnTo>
                <a:lnTo>
                  <a:pt x="90" y="94"/>
                </a:lnTo>
                <a:lnTo>
                  <a:pt x="89" y="85"/>
                </a:lnTo>
                <a:lnTo>
                  <a:pt x="90" y="73"/>
                </a:lnTo>
                <a:lnTo>
                  <a:pt x="91" y="61"/>
                </a:lnTo>
                <a:lnTo>
                  <a:pt x="94" y="54"/>
                </a:lnTo>
                <a:lnTo>
                  <a:pt x="95" y="52"/>
                </a:lnTo>
                <a:lnTo>
                  <a:pt x="98" y="52"/>
                </a:lnTo>
                <a:lnTo>
                  <a:pt x="101" y="54"/>
                </a:lnTo>
                <a:lnTo>
                  <a:pt x="106" y="58"/>
                </a:lnTo>
                <a:lnTo>
                  <a:pt x="110" y="61"/>
                </a:lnTo>
                <a:lnTo>
                  <a:pt x="117" y="65"/>
                </a:lnTo>
                <a:lnTo>
                  <a:pt x="124" y="71"/>
                </a:lnTo>
                <a:lnTo>
                  <a:pt x="130" y="76"/>
                </a:lnTo>
                <a:lnTo>
                  <a:pt x="138" y="80"/>
                </a:lnTo>
                <a:lnTo>
                  <a:pt x="144" y="84"/>
                </a:lnTo>
                <a:lnTo>
                  <a:pt x="149" y="88"/>
                </a:lnTo>
                <a:lnTo>
                  <a:pt x="153" y="90"/>
                </a:lnTo>
                <a:lnTo>
                  <a:pt x="154" y="90"/>
                </a:lnTo>
                <a:lnTo>
                  <a:pt x="150" y="86"/>
                </a:lnTo>
                <a:lnTo>
                  <a:pt x="144" y="79"/>
                </a:lnTo>
                <a:lnTo>
                  <a:pt x="137" y="73"/>
                </a:lnTo>
                <a:lnTo>
                  <a:pt x="129" y="65"/>
                </a:lnTo>
                <a:lnTo>
                  <a:pt x="121" y="58"/>
                </a:lnTo>
                <a:lnTo>
                  <a:pt x="114" y="51"/>
                </a:lnTo>
                <a:lnTo>
                  <a:pt x="110" y="47"/>
                </a:lnTo>
                <a:lnTo>
                  <a:pt x="109" y="42"/>
                </a:lnTo>
                <a:lnTo>
                  <a:pt x="107" y="31"/>
                </a:lnTo>
                <a:lnTo>
                  <a:pt x="107" y="21"/>
                </a:lnTo>
                <a:lnTo>
                  <a:pt x="113" y="11"/>
                </a:lnTo>
                <a:lnTo>
                  <a:pt x="117" y="4"/>
                </a:lnTo>
                <a:lnTo>
                  <a:pt x="117" y="0"/>
                </a:lnTo>
                <a:lnTo>
                  <a:pt x="111" y="1"/>
                </a:lnTo>
                <a:lnTo>
                  <a:pt x="107" y="5"/>
                </a:lnTo>
                <a:close/>
              </a:path>
            </a:pathLst>
          </a:custGeom>
          <a:solidFill>
            <a:srgbClr val="003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0" name="Freeform 294"/>
          <p:cNvSpPr>
            <a:spLocks/>
          </p:cNvSpPr>
          <p:nvPr/>
        </p:nvSpPr>
        <p:spPr bwMode="auto">
          <a:xfrm>
            <a:off x="8831263" y="5235575"/>
            <a:ext cx="242887" cy="293688"/>
          </a:xfrm>
          <a:custGeom>
            <a:avLst/>
            <a:gdLst>
              <a:gd name="T0" fmla="*/ 2147483647 w 307"/>
              <a:gd name="T1" fmla="*/ 2147483647 h 185"/>
              <a:gd name="T2" fmla="*/ 2147483647 w 307"/>
              <a:gd name="T3" fmla="*/ 2147483647 h 185"/>
              <a:gd name="T4" fmla="*/ 2147483647 w 307"/>
              <a:gd name="T5" fmla="*/ 2147483647 h 185"/>
              <a:gd name="T6" fmla="*/ 2147483647 w 307"/>
              <a:gd name="T7" fmla="*/ 2147483647 h 185"/>
              <a:gd name="T8" fmla="*/ 2147483647 w 307"/>
              <a:gd name="T9" fmla="*/ 2147483647 h 185"/>
              <a:gd name="T10" fmla="*/ 2147483647 w 307"/>
              <a:gd name="T11" fmla="*/ 2147483647 h 185"/>
              <a:gd name="T12" fmla="*/ 2147483647 w 307"/>
              <a:gd name="T13" fmla="*/ 2147483647 h 185"/>
              <a:gd name="T14" fmla="*/ 2147483647 w 307"/>
              <a:gd name="T15" fmla="*/ 2147483647 h 185"/>
              <a:gd name="T16" fmla="*/ 2147483647 w 307"/>
              <a:gd name="T17" fmla="*/ 2147483647 h 185"/>
              <a:gd name="T18" fmla="*/ 2147483647 w 307"/>
              <a:gd name="T19" fmla="*/ 2147483647 h 185"/>
              <a:gd name="T20" fmla="*/ 2147483647 w 307"/>
              <a:gd name="T21" fmla="*/ 2147483647 h 185"/>
              <a:gd name="T22" fmla="*/ 2147483647 w 307"/>
              <a:gd name="T23" fmla="*/ 2147483647 h 185"/>
              <a:gd name="T24" fmla="*/ 2147483647 w 307"/>
              <a:gd name="T25" fmla="*/ 2147483647 h 185"/>
              <a:gd name="T26" fmla="*/ 2147483647 w 307"/>
              <a:gd name="T27" fmla="*/ 2147483647 h 185"/>
              <a:gd name="T28" fmla="*/ 2147483647 w 307"/>
              <a:gd name="T29" fmla="*/ 2147483647 h 185"/>
              <a:gd name="T30" fmla="*/ 2147483647 w 307"/>
              <a:gd name="T31" fmla="*/ 2147483647 h 185"/>
              <a:gd name="T32" fmla="*/ 2147483647 w 307"/>
              <a:gd name="T33" fmla="*/ 2147483647 h 185"/>
              <a:gd name="T34" fmla="*/ 2147483647 w 307"/>
              <a:gd name="T35" fmla="*/ 2147483647 h 185"/>
              <a:gd name="T36" fmla="*/ 2147483647 w 307"/>
              <a:gd name="T37" fmla="*/ 2147483647 h 185"/>
              <a:gd name="T38" fmla="*/ 2147483647 w 307"/>
              <a:gd name="T39" fmla="*/ 2147483647 h 185"/>
              <a:gd name="T40" fmla="*/ 2147483647 w 307"/>
              <a:gd name="T41" fmla="*/ 2147483647 h 185"/>
              <a:gd name="T42" fmla="*/ 2147483647 w 307"/>
              <a:gd name="T43" fmla="*/ 2147483647 h 185"/>
              <a:gd name="T44" fmla="*/ 2147483647 w 307"/>
              <a:gd name="T45" fmla="*/ 2147483647 h 185"/>
              <a:gd name="T46" fmla="*/ 2147483647 w 307"/>
              <a:gd name="T47" fmla="*/ 2147483647 h 185"/>
              <a:gd name="T48" fmla="*/ 2147483647 w 307"/>
              <a:gd name="T49" fmla="*/ 2147483647 h 185"/>
              <a:gd name="T50" fmla="*/ 2147483647 w 307"/>
              <a:gd name="T51" fmla="*/ 2147483647 h 185"/>
              <a:gd name="T52" fmla="*/ 2147483647 w 307"/>
              <a:gd name="T53" fmla="*/ 2147483647 h 185"/>
              <a:gd name="T54" fmla="*/ 2147483647 w 307"/>
              <a:gd name="T55" fmla="*/ 2147483647 h 185"/>
              <a:gd name="T56" fmla="*/ 2147483647 w 307"/>
              <a:gd name="T57" fmla="*/ 2147483647 h 185"/>
              <a:gd name="T58" fmla="*/ 2147483647 w 307"/>
              <a:gd name="T59" fmla="*/ 2147483647 h 185"/>
              <a:gd name="T60" fmla="*/ 2147483647 w 307"/>
              <a:gd name="T61" fmla="*/ 2147483647 h 185"/>
              <a:gd name="T62" fmla="*/ 2147483647 w 307"/>
              <a:gd name="T63" fmla="*/ 2147483647 h 185"/>
              <a:gd name="T64" fmla="*/ 2147483647 w 307"/>
              <a:gd name="T65" fmla="*/ 2147483647 h 185"/>
              <a:gd name="T66" fmla="*/ 2147483647 w 307"/>
              <a:gd name="T67" fmla="*/ 2147483647 h 185"/>
              <a:gd name="T68" fmla="*/ 2147483647 w 307"/>
              <a:gd name="T69" fmla="*/ 2147483647 h 185"/>
              <a:gd name="T70" fmla="*/ 2147483647 w 307"/>
              <a:gd name="T71" fmla="*/ 0 h 185"/>
              <a:gd name="T72" fmla="*/ 2147483647 w 307"/>
              <a:gd name="T73" fmla="*/ 2147483647 h 185"/>
              <a:gd name="T74" fmla="*/ 2147483647 w 307"/>
              <a:gd name="T75" fmla="*/ 2147483647 h 185"/>
              <a:gd name="T76" fmla="*/ 2147483647 w 307"/>
              <a:gd name="T77" fmla="*/ 2147483647 h 185"/>
              <a:gd name="T78" fmla="*/ 2147483647 w 307"/>
              <a:gd name="T79" fmla="*/ 2147483647 h 185"/>
              <a:gd name="T80" fmla="*/ 2147483647 w 307"/>
              <a:gd name="T81" fmla="*/ 2147483647 h 185"/>
              <a:gd name="T82" fmla="*/ 2147483647 w 307"/>
              <a:gd name="T83" fmla="*/ 2147483647 h 185"/>
              <a:gd name="T84" fmla="*/ 0 w 307"/>
              <a:gd name="T85" fmla="*/ 2147483647 h 185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07"/>
              <a:gd name="T130" fmla="*/ 0 h 185"/>
              <a:gd name="T131" fmla="*/ 307 w 307"/>
              <a:gd name="T132" fmla="*/ 185 h 185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07" h="185">
                <a:moveTo>
                  <a:pt x="0" y="14"/>
                </a:moveTo>
                <a:lnTo>
                  <a:pt x="7" y="18"/>
                </a:lnTo>
                <a:lnTo>
                  <a:pt x="16" y="25"/>
                </a:lnTo>
                <a:lnTo>
                  <a:pt x="24" y="31"/>
                </a:lnTo>
                <a:lnTo>
                  <a:pt x="30" y="34"/>
                </a:lnTo>
                <a:lnTo>
                  <a:pt x="32" y="35"/>
                </a:lnTo>
                <a:lnTo>
                  <a:pt x="36" y="36"/>
                </a:lnTo>
                <a:lnTo>
                  <a:pt x="42" y="38"/>
                </a:lnTo>
                <a:lnTo>
                  <a:pt x="48" y="40"/>
                </a:lnTo>
                <a:lnTo>
                  <a:pt x="55" y="43"/>
                </a:lnTo>
                <a:lnTo>
                  <a:pt x="60" y="45"/>
                </a:lnTo>
                <a:lnTo>
                  <a:pt x="66" y="47"/>
                </a:lnTo>
                <a:lnTo>
                  <a:pt x="70" y="49"/>
                </a:lnTo>
                <a:lnTo>
                  <a:pt x="70" y="66"/>
                </a:lnTo>
                <a:lnTo>
                  <a:pt x="69" y="85"/>
                </a:lnTo>
                <a:lnTo>
                  <a:pt x="70" y="103"/>
                </a:lnTo>
                <a:lnTo>
                  <a:pt x="73" y="116"/>
                </a:lnTo>
                <a:lnTo>
                  <a:pt x="77" y="121"/>
                </a:lnTo>
                <a:lnTo>
                  <a:pt x="78" y="121"/>
                </a:lnTo>
                <a:lnTo>
                  <a:pt x="78" y="117"/>
                </a:lnTo>
                <a:lnTo>
                  <a:pt x="77" y="111"/>
                </a:lnTo>
                <a:lnTo>
                  <a:pt x="77" y="99"/>
                </a:lnTo>
                <a:lnTo>
                  <a:pt x="79" y="79"/>
                </a:lnTo>
                <a:lnTo>
                  <a:pt x="82" y="61"/>
                </a:lnTo>
                <a:lnTo>
                  <a:pt x="85" y="50"/>
                </a:lnTo>
                <a:lnTo>
                  <a:pt x="90" y="53"/>
                </a:lnTo>
                <a:lnTo>
                  <a:pt x="97" y="57"/>
                </a:lnTo>
                <a:lnTo>
                  <a:pt x="105" y="64"/>
                </a:lnTo>
                <a:lnTo>
                  <a:pt x="113" y="70"/>
                </a:lnTo>
                <a:lnTo>
                  <a:pt x="121" y="75"/>
                </a:lnTo>
                <a:lnTo>
                  <a:pt x="129" y="80"/>
                </a:lnTo>
                <a:lnTo>
                  <a:pt x="135" y="84"/>
                </a:lnTo>
                <a:lnTo>
                  <a:pt x="141" y="86"/>
                </a:lnTo>
                <a:lnTo>
                  <a:pt x="143" y="107"/>
                </a:lnTo>
                <a:lnTo>
                  <a:pt x="150" y="137"/>
                </a:lnTo>
                <a:lnTo>
                  <a:pt x="160" y="165"/>
                </a:lnTo>
                <a:lnTo>
                  <a:pt x="168" y="181"/>
                </a:lnTo>
                <a:lnTo>
                  <a:pt x="173" y="185"/>
                </a:lnTo>
                <a:lnTo>
                  <a:pt x="174" y="182"/>
                </a:lnTo>
                <a:lnTo>
                  <a:pt x="172" y="175"/>
                </a:lnTo>
                <a:lnTo>
                  <a:pt x="169" y="167"/>
                </a:lnTo>
                <a:lnTo>
                  <a:pt x="165" y="152"/>
                </a:lnTo>
                <a:lnTo>
                  <a:pt x="160" y="131"/>
                </a:lnTo>
                <a:lnTo>
                  <a:pt x="156" y="108"/>
                </a:lnTo>
                <a:lnTo>
                  <a:pt x="156" y="94"/>
                </a:lnTo>
                <a:lnTo>
                  <a:pt x="169" y="100"/>
                </a:lnTo>
                <a:lnTo>
                  <a:pt x="189" y="108"/>
                </a:lnTo>
                <a:lnTo>
                  <a:pt x="212" y="117"/>
                </a:lnTo>
                <a:lnTo>
                  <a:pt x="236" y="128"/>
                </a:lnTo>
                <a:lnTo>
                  <a:pt x="259" y="138"/>
                </a:lnTo>
                <a:lnTo>
                  <a:pt x="279" y="147"/>
                </a:lnTo>
                <a:lnTo>
                  <a:pt x="293" y="153"/>
                </a:lnTo>
                <a:lnTo>
                  <a:pt x="301" y="157"/>
                </a:lnTo>
                <a:lnTo>
                  <a:pt x="305" y="160"/>
                </a:lnTo>
                <a:lnTo>
                  <a:pt x="307" y="158"/>
                </a:lnTo>
                <a:lnTo>
                  <a:pt x="303" y="154"/>
                </a:lnTo>
                <a:lnTo>
                  <a:pt x="295" y="148"/>
                </a:lnTo>
                <a:lnTo>
                  <a:pt x="285" y="143"/>
                </a:lnTo>
                <a:lnTo>
                  <a:pt x="269" y="135"/>
                </a:lnTo>
                <a:lnTo>
                  <a:pt x="251" y="126"/>
                </a:lnTo>
                <a:lnTo>
                  <a:pt x="229" y="115"/>
                </a:lnTo>
                <a:lnTo>
                  <a:pt x="208" y="105"/>
                </a:lnTo>
                <a:lnTo>
                  <a:pt x="189" y="96"/>
                </a:lnTo>
                <a:lnTo>
                  <a:pt x="173" y="89"/>
                </a:lnTo>
                <a:lnTo>
                  <a:pt x="164" y="85"/>
                </a:lnTo>
                <a:lnTo>
                  <a:pt x="156" y="83"/>
                </a:lnTo>
                <a:lnTo>
                  <a:pt x="158" y="82"/>
                </a:lnTo>
                <a:lnTo>
                  <a:pt x="166" y="81"/>
                </a:lnTo>
                <a:lnTo>
                  <a:pt x="177" y="79"/>
                </a:lnTo>
                <a:lnTo>
                  <a:pt x="188" y="76"/>
                </a:lnTo>
                <a:lnTo>
                  <a:pt x="202" y="74"/>
                </a:lnTo>
                <a:lnTo>
                  <a:pt x="220" y="72"/>
                </a:lnTo>
                <a:lnTo>
                  <a:pt x="237" y="71"/>
                </a:lnTo>
                <a:lnTo>
                  <a:pt x="256" y="71"/>
                </a:lnTo>
                <a:lnTo>
                  <a:pt x="273" y="72"/>
                </a:lnTo>
                <a:lnTo>
                  <a:pt x="287" y="73"/>
                </a:lnTo>
                <a:lnTo>
                  <a:pt x="297" y="76"/>
                </a:lnTo>
                <a:lnTo>
                  <a:pt x="307" y="79"/>
                </a:lnTo>
                <a:lnTo>
                  <a:pt x="307" y="77"/>
                </a:lnTo>
                <a:lnTo>
                  <a:pt x="301" y="73"/>
                </a:lnTo>
                <a:lnTo>
                  <a:pt x="292" y="68"/>
                </a:lnTo>
                <a:lnTo>
                  <a:pt x="284" y="67"/>
                </a:lnTo>
                <a:lnTo>
                  <a:pt x="268" y="66"/>
                </a:lnTo>
                <a:lnTo>
                  <a:pt x="248" y="66"/>
                </a:lnTo>
                <a:lnTo>
                  <a:pt x="227" y="66"/>
                </a:lnTo>
                <a:lnTo>
                  <a:pt x="204" y="67"/>
                </a:lnTo>
                <a:lnTo>
                  <a:pt x="184" y="67"/>
                </a:lnTo>
                <a:lnTo>
                  <a:pt x="169" y="68"/>
                </a:lnTo>
                <a:lnTo>
                  <a:pt x="160" y="68"/>
                </a:lnTo>
                <a:lnTo>
                  <a:pt x="154" y="68"/>
                </a:lnTo>
                <a:lnTo>
                  <a:pt x="146" y="65"/>
                </a:lnTo>
                <a:lnTo>
                  <a:pt x="138" y="61"/>
                </a:lnTo>
                <a:lnTo>
                  <a:pt x="130" y="55"/>
                </a:lnTo>
                <a:lnTo>
                  <a:pt x="121" y="50"/>
                </a:lnTo>
                <a:lnTo>
                  <a:pt x="113" y="46"/>
                </a:lnTo>
                <a:lnTo>
                  <a:pt x="107" y="42"/>
                </a:lnTo>
                <a:lnTo>
                  <a:pt x="103" y="40"/>
                </a:lnTo>
                <a:lnTo>
                  <a:pt x="113" y="36"/>
                </a:lnTo>
                <a:lnTo>
                  <a:pt x="123" y="31"/>
                </a:lnTo>
                <a:lnTo>
                  <a:pt x="135" y="26"/>
                </a:lnTo>
                <a:lnTo>
                  <a:pt x="149" y="19"/>
                </a:lnTo>
                <a:lnTo>
                  <a:pt x="161" y="14"/>
                </a:lnTo>
                <a:lnTo>
                  <a:pt x="173" y="9"/>
                </a:lnTo>
                <a:lnTo>
                  <a:pt x="182" y="6"/>
                </a:lnTo>
                <a:lnTo>
                  <a:pt x="190" y="5"/>
                </a:lnTo>
                <a:lnTo>
                  <a:pt x="198" y="3"/>
                </a:lnTo>
                <a:lnTo>
                  <a:pt x="197" y="1"/>
                </a:lnTo>
                <a:lnTo>
                  <a:pt x="188" y="0"/>
                </a:lnTo>
                <a:lnTo>
                  <a:pt x="176" y="2"/>
                </a:lnTo>
                <a:lnTo>
                  <a:pt x="168" y="5"/>
                </a:lnTo>
                <a:lnTo>
                  <a:pt x="156" y="8"/>
                </a:lnTo>
                <a:lnTo>
                  <a:pt x="142" y="12"/>
                </a:lnTo>
                <a:lnTo>
                  <a:pt x="129" y="17"/>
                </a:lnTo>
                <a:lnTo>
                  <a:pt x="117" y="22"/>
                </a:lnTo>
                <a:lnTo>
                  <a:pt x="105" y="27"/>
                </a:lnTo>
                <a:lnTo>
                  <a:pt x="95" y="30"/>
                </a:lnTo>
                <a:lnTo>
                  <a:pt x="90" y="33"/>
                </a:lnTo>
                <a:lnTo>
                  <a:pt x="83" y="35"/>
                </a:lnTo>
                <a:lnTo>
                  <a:pt x="75" y="35"/>
                </a:lnTo>
                <a:lnTo>
                  <a:pt x="67" y="34"/>
                </a:lnTo>
                <a:lnTo>
                  <a:pt x="56" y="30"/>
                </a:lnTo>
                <a:lnTo>
                  <a:pt x="50" y="27"/>
                </a:lnTo>
                <a:lnTo>
                  <a:pt x="43" y="25"/>
                </a:lnTo>
                <a:lnTo>
                  <a:pt x="34" y="21"/>
                </a:lnTo>
                <a:lnTo>
                  <a:pt x="26" y="18"/>
                </a:lnTo>
                <a:lnTo>
                  <a:pt x="18" y="16"/>
                </a:lnTo>
                <a:lnTo>
                  <a:pt x="10" y="15"/>
                </a:lnTo>
                <a:lnTo>
                  <a:pt x="4" y="14"/>
                </a:lnTo>
                <a:lnTo>
                  <a:pt x="0" y="14"/>
                </a:lnTo>
                <a:close/>
              </a:path>
            </a:pathLst>
          </a:custGeom>
          <a:solidFill>
            <a:srgbClr val="003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1" name="Freeform 295"/>
          <p:cNvSpPr>
            <a:spLocks/>
          </p:cNvSpPr>
          <p:nvPr/>
        </p:nvSpPr>
        <p:spPr bwMode="auto">
          <a:xfrm>
            <a:off x="7667625" y="5797550"/>
            <a:ext cx="188913" cy="407988"/>
          </a:xfrm>
          <a:custGeom>
            <a:avLst/>
            <a:gdLst>
              <a:gd name="T0" fmla="*/ 2147483647 w 237"/>
              <a:gd name="T1" fmla="*/ 2147483647 h 257"/>
              <a:gd name="T2" fmla="*/ 2147483647 w 237"/>
              <a:gd name="T3" fmla="*/ 2147483647 h 257"/>
              <a:gd name="T4" fmla="*/ 2147483647 w 237"/>
              <a:gd name="T5" fmla="*/ 2147483647 h 257"/>
              <a:gd name="T6" fmla="*/ 2147483647 w 237"/>
              <a:gd name="T7" fmla="*/ 2147483647 h 257"/>
              <a:gd name="T8" fmla="*/ 2147483647 w 237"/>
              <a:gd name="T9" fmla="*/ 2147483647 h 257"/>
              <a:gd name="T10" fmla="*/ 2147483647 w 237"/>
              <a:gd name="T11" fmla="*/ 2147483647 h 257"/>
              <a:gd name="T12" fmla="*/ 2147483647 w 237"/>
              <a:gd name="T13" fmla="*/ 2147483647 h 257"/>
              <a:gd name="T14" fmla="*/ 2147483647 w 237"/>
              <a:gd name="T15" fmla="*/ 2147483647 h 257"/>
              <a:gd name="T16" fmla="*/ 2147483647 w 237"/>
              <a:gd name="T17" fmla="*/ 2147483647 h 257"/>
              <a:gd name="T18" fmla="*/ 2147483647 w 237"/>
              <a:gd name="T19" fmla="*/ 2147483647 h 257"/>
              <a:gd name="T20" fmla="*/ 2147483647 w 237"/>
              <a:gd name="T21" fmla="*/ 2147483647 h 257"/>
              <a:gd name="T22" fmla="*/ 2147483647 w 237"/>
              <a:gd name="T23" fmla="*/ 2147483647 h 257"/>
              <a:gd name="T24" fmla="*/ 2147483647 w 237"/>
              <a:gd name="T25" fmla="*/ 2147483647 h 257"/>
              <a:gd name="T26" fmla="*/ 2147483647 w 237"/>
              <a:gd name="T27" fmla="*/ 2147483647 h 257"/>
              <a:gd name="T28" fmla="*/ 2147483647 w 237"/>
              <a:gd name="T29" fmla="*/ 2147483647 h 257"/>
              <a:gd name="T30" fmla="*/ 2147483647 w 237"/>
              <a:gd name="T31" fmla="*/ 2147483647 h 257"/>
              <a:gd name="T32" fmla="*/ 2147483647 w 237"/>
              <a:gd name="T33" fmla="*/ 2147483647 h 257"/>
              <a:gd name="T34" fmla="*/ 2147483647 w 237"/>
              <a:gd name="T35" fmla="*/ 2147483647 h 257"/>
              <a:gd name="T36" fmla="*/ 2147483647 w 237"/>
              <a:gd name="T37" fmla="*/ 2147483647 h 257"/>
              <a:gd name="T38" fmla="*/ 2147483647 w 237"/>
              <a:gd name="T39" fmla="*/ 2147483647 h 257"/>
              <a:gd name="T40" fmla="*/ 2147483647 w 237"/>
              <a:gd name="T41" fmla="*/ 2147483647 h 257"/>
              <a:gd name="T42" fmla="*/ 2147483647 w 237"/>
              <a:gd name="T43" fmla="*/ 2147483647 h 257"/>
              <a:gd name="T44" fmla="*/ 2147483647 w 237"/>
              <a:gd name="T45" fmla="*/ 2147483647 h 257"/>
              <a:gd name="T46" fmla="*/ 2147483647 w 237"/>
              <a:gd name="T47" fmla="*/ 2147483647 h 257"/>
              <a:gd name="T48" fmla="*/ 2147483647 w 237"/>
              <a:gd name="T49" fmla="*/ 2147483647 h 257"/>
              <a:gd name="T50" fmla="*/ 2147483647 w 237"/>
              <a:gd name="T51" fmla="*/ 2147483647 h 257"/>
              <a:gd name="T52" fmla="*/ 2147483647 w 237"/>
              <a:gd name="T53" fmla="*/ 2147483647 h 257"/>
              <a:gd name="T54" fmla="*/ 2147483647 w 237"/>
              <a:gd name="T55" fmla="*/ 2147483647 h 257"/>
              <a:gd name="T56" fmla="*/ 2147483647 w 237"/>
              <a:gd name="T57" fmla="*/ 2147483647 h 257"/>
              <a:gd name="T58" fmla="*/ 2147483647 w 237"/>
              <a:gd name="T59" fmla="*/ 2147483647 h 257"/>
              <a:gd name="T60" fmla="*/ 2147483647 w 237"/>
              <a:gd name="T61" fmla="*/ 2147483647 h 257"/>
              <a:gd name="T62" fmla="*/ 2147483647 w 237"/>
              <a:gd name="T63" fmla="*/ 2147483647 h 257"/>
              <a:gd name="T64" fmla="*/ 0 w 237"/>
              <a:gd name="T65" fmla="*/ 2147483647 h 257"/>
              <a:gd name="T66" fmla="*/ 2147483647 w 237"/>
              <a:gd name="T67" fmla="*/ 2147483647 h 257"/>
              <a:gd name="T68" fmla="*/ 2147483647 w 237"/>
              <a:gd name="T69" fmla="*/ 2147483647 h 257"/>
              <a:gd name="T70" fmla="*/ 2147483647 w 237"/>
              <a:gd name="T71" fmla="*/ 2147483647 h 257"/>
              <a:gd name="T72" fmla="*/ 2147483647 w 237"/>
              <a:gd name="T73" fmla="*/ 2147483647 h 257"/>
              <a:gd name="T74" fmla="*/ 2147483647 w 237"/>
              <a:gd name="T75" fmla="*/ 2147483647 h 257"/>
              <a:gd name="T76" fmla="*/ 2147483647 w 237"/>
              <a:gd name="T77" fmla="*/ 2147483647 h 257"/>
              <a:gd name="T78" fmla="*/ 2147483647 w 237"/>
              <a:gd name="T79" fmla="*/ 2147483647 h 257"/>
              <a:gd name="T80" fmla="*/ 2147483647 w 237"/>
              <a:gd name="T81" fmla="*/ 0 h 257"/>
              <a:gd name="T82" fmla="*/ 2147483647 w 237"/>
              <a:gd name="T83" fmla="*/ 2147483647 h 257"/>
              <a:gd name="T84" fmla="*/ 2147483647 w 237"/>
              <a:gd name="T85" fmla="*/ 2147483647 h 257"/>
              <a:gd name="T86" fmla="*/ 2147483647 w 237"/>
              <a:gd name="T87" fmla="*/ 2147483647 h 257"/>
              <a:gd name="T88" fmla="*/ 2147483647 w 237"/>
              <a:gd name="T89" fmla="*/ 2147483647 h 257"/>
              <a:gd name="T90" fmla="*/ 2147483647 w 237"/>
              <a:gd name="T91" fmla="*/ 2147483647 h 257"/>
              <a:gd name="T92" fmla="*/ 2147483647 w 237"/>
              <a:gd name="T93" fmla="*/ 2147483647 h 257"/>
              <a:gd name="T94" fmla="*/ 2147483647 w 237"/>
              <a:gd name="T95" fmla="*/ 2147483647 h 257"/>
              <a:gd name="T96" fmla="*/ 2147483647 w 237"/>
              <a:gd name="T97" fmla="*/ 2147483647 h 257"/>
              <a:gd name="T98" fmla="*/ 2147483647 w 237"/>
              <a:gd name="T99" fmla="*/ 2147483647 h 257"/>
              <a:gd name="T100" fmla="*/ 2147483647 w 237"/>
              <a:gd name="T101" fmla="*/ 2147483647 h 257"/>
              <a:gd name="T102" fmla="*/ 2147483647 w 237"/>
              <a:gd name="T103" fmla="*/ 2147483647 h 257"/>
              <a:gd name="T104" fmla="*/ 2147483647 w 237"/>
              <a:gd name="T105" fmla="*/ 2147483647 h 257"/>
              <a:gd name="T106" fmla="*/ 2147483647 w 237"/>
              <a:gd name="T107" fmla="*/ 2147483647 h 257"/>
              <a:gd name="T108" fmla="*/ 2147483647 w 237"/>
              <a:gd name="T109" fmla="*/ 2147483647 h 257"/>
              <a:gd name="T110" fmla="*/ 2147483647 w 237"/>
              <a:gd name="T111" fmla="*/ 2147483647 h 257"/>
              <a:gd name="T112" fmla="*/ 2147483647 w 237"/>
              <a:gd name="T113" fmla="*/ 2147483647 h 257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237"/>
              <a:gd name="T172" fmla="*/ 0 h 257"/>
              <a:gd name="T173" fmla="*/ 237 w 237"/>
              <a:gd name="T174" fmla="*/ 257 h 257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237" h="257">
                <a:moveTo>
                  <a:pt x="237" y="106"/>
                </a:moveTo>
                <a:lnTo>
                  <a:pt x="222" y="111"/>
                </a:lnTo>
                <a:lnTo>
                  <a:pt x="207" y="118"/>
                </a:lnTo>
                <a:lnTo>
                  <a:pt x="194" y="126"/>
                </a:lnTo>
                <a:lnTo>
                  <a:pt x="180" y="135"/>
                </a:lnTo>
                <a:lnTo>
                  <a:pt x="170" y="147"/>
                </a:lnTo>
                <a:lnTo>
                  <a:pt x="159" y="160"/>
                </a:lnTo>
                <a:lnTo>
                  <a:pt x="151" y="173"/>
                </a:lnTo>
                <a:lnTo>
                  <a:pt x="146" y="189"/>
                </a:lnTo>
                <a:lnTo>
                  <a:pt x="144" y="194"/>
                </a:lnTo>
                <a:lnTo>
                  <a:pt x="143" y="198"/>
                </a:lnTo>
                <a:lnTo>
                  <a:pt x="141" y="203"/>
                </a:lnTo>
                <a:lnTo>
                  <a:pt x="141" y="208"/>
                </a:lnTo>
                <a:lnTo>
                  <a:pt x="141" y="220"/>
                </a:lnTo>
                <a:lnTo>
                  <a:pt x="143" y="232"/>
                </a:lnTo>
                <a:lnTo>
                  <a:pt x="146" y="244"/>
                </a:lnTo>
                <a:lnTo>
                  <a:pt x="151" y="257"/>
                </a:lnTo>
                <a:lnTo>
                  <a:pt x="144" y="256"/>
                </a:lnTo>
                <a:lnTo>
                  <a:pt x="136" y="255"/>
                </a:lnTo>
                <a:lnTo>
                  <a:pt x="128" y="256"/>
                </a:lnTo>
                <a:lnTo>
                  <a:pt x="121" y="257"/>
                </a:lnTo>
                <a:lnTo>
                  <a:pt x="119" y="237"/>
                </a:lnTo>
                <a:lnTo>
                  <a:pt x="113" y="217"/>
                </a:lnTo>
                <a:lnTo>
                  <a:pt x="103" y="197"/>
                </a:lnTo>
                <a:lnTo>
                  <a:pt x="91" y="179"/>
                </a:lnTo>
                <a:lnTo>
                  <a:pt x="75" y="162"/>
                </a:lnTo>
                <a:lnTo>
                  <a:pt x="57" y="149"/>
                </a:lnTo>
                <a:lnTo>
                  <a:pt x="38" y="139"/>
                </a:lnTo>
                <a:lnTo>
                  <a:pt x="18" y="133"/>
                </a:lnTo>
                <a:lnTo>
                  <a:pt x="21" y="121"/>
                </a:lnTo>
                <a:lnTo>
                  <a:pt x="20" y="108"/>
                </a:lnTo>
                <a:lnTo>
                  <a:pt x="13" y="98"/>
                </a:lnTo>
                <a:lnTo>
                  <a:pt x="0" y="92"/>
                </a:lnTo>
                <a:lnTo>
                  <a:pt x="6" y="85"/>
                </a:lnTo>
                <a:lnTo>
                  <a:pt x="14" y="74"/>
                </a:lnTo>
                <a:lnTo>
                  <a:pt x="21" y="62"/>
                </a:lnTo>
                <a:lnTo>
                  <a:pt x="26" y="49"/>
                </a:lnTo>
                <a:lnTo>
                  <a:pt x="30" y="35"/>
                </a:lnTo>
                <a:lnTo>
                  <a:pt x="30" y="23"/>
                </a:lnTo>
                <a:lnTo>
                  <a:pt x="28" y="11"/>
                </a:lnTo>
                <a:lnTo>
                  <a:pt x="21" y="0"/>
                </a:lnTo>
                <a:lnTo>
                  <a:pt x="32" y="7"/>
                </a:lnTo>
                <a:lnTo>
                  <a:pt x="44" y="16"/>
                </a:lnTo>
                <a:lnTo>
                  <a:pt x="56" y="24"/>
                </a:lnTo>
                <a:lnTo>
                  <a:pt x="71" y="30"/>
                </a:lnTo>
                <a:lnTo>
                  <a:pt x="85" y="36"/>
                </a:lnTo>
                <a:lnTo>
                  <a:pt x="104" y="40"/>
                </a:lnTo>
                <a:lnTo>
                  <a:pt x="123" y="41"/>
                </a:lnTo>
                <a:lnTo>
                  <a:pt x="146" y="40"/>
                </a:lnTo>
                <a:lnTo>
                  <a:pt x="146" y="53"/>
                </a:lnTo>
                <a:lnTo>
                  <a:pt x="147" y="66"/>
                </a:lnTo>
                <a:lnTo>
                  <a:pt x="151" y="80"/>
                </a:lnTo>
                <a:lnTo>
                  <a:pt x="158" y="92"/>
                </a:lnTo>
                <a:lnTo>
                  <a:pt x="170" y="102"/>
                </a:lnTo>
                <a:lnTo>
                  <a:pt x="186" y="108"/>
                </a:lnTo>
                <a:lnTo>
                  <a:pt x="208" y="111"/>
                </a:lnTo>
                <a:lnTo>
                  <a:pt x="237" y="106"/>
                </a:lnTo>
                <a:close/>
              </a:path>
            </a:pathLst>
          </a:custGeom>
          <a:solidFill>
            <a:srgbClr val="49A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2" name="Freeform 296"/>
          <p:cNvSpPr>
            <a:spLocks/>
          </p:cNvSpPr>
          <p:nvPr/>
        </p:nvSpPr>
        <p:spPr bwMode="auto">
          <a:xfrm>
            <a:off x="7518400" y="6551613"/>
            <a:ext cx="130175" cy="257175"/>
          </a:xfrm>
          <a:custGeom>
            <a:avLst/>
            <a:gdLst>
              <a:gd name="T0" fmla="*/ 2147483647 w 163"/>
              <a:gd name="T1" fmla="*/ 2147483647 h 162"/>
              <a:gd name="T2" fmla="*/ 2147483647 w 163"/>
              <a:gd name="T3" fmla="*/ 2147483647 h 162"/>
              <a:gd name="T4" fmla="*/ 2147483647 w 163"/>
              <a:gd name="T5" fmla="*/ 2147483647 h 162"/>
              <a:gd name="T6" fmla="*/ 2147483647 w 163"/>
              <a:gd name="T7" fmla="*/ 2147483647 h 162"/>
              <a:gd name="T8" fmla="*/ 2147483647 w 163"/>
              <a:gd name="T9" fmla="*/ 2147483647 h 162"/>
              <a:gd name="T10" fmla="*/ 2147483647 w 163"/>
              <a:gd name="T11" fmla="*/ 2147483647 h 162"/>
              <a:gd name="T12" fmla="*/ 2147483647 w 163"/>
              <a:gd name="T13" fmla="*/ 2147483647 h 162"/>
              <a:gd name="T14" fmla="*/ 2147483647 w 163"/>
              <a:gd name="T15" fmla="*/ 2147483647 h 162"/>
              <a:gd name="T16" fmla="*/ 2147483647 w 163"/>
              <a:gd name="T17" fmla="*/ 2147483647 h 162"/>
              <a:gd name="T18" fmla="*/ 2147483647 w 163"/>
              <a:gd name="T19" fmla="*/ 2147483647 h 162"/>
              <a:gd name="T20" fmla="*/ 2147483647 w 163"/>
              <a:gd name="T21" fmla="*/ 2147483647 h 162"/>
              <a:gd name="T22" fmla="*/ 2147483647 w 163"/>
              <a:gd name="T23" fmla="*/ 2147483647 h 162"/>
              <a:gd name="T24" fmla="*/ 2147483647 w 163"/>
              <a:gd name="T25" fmla="*/ 2147483647 h 162"/>
              <a:gd name="T26" fmla="*/ 2147483647 w 163"/>
              <a:gd name="T27" fmla="*/ 2147483647 h 162"/>
              <a:gd name="T28" fmla="*/ 2147483647 w 163"/>
              <a:gd name="T29" fmla="*/ 2147483647 h 162"/>
              <a:gd name="T30" fmla="*/ 2147483647 w 163"/>
              <a:gd name="T31" fmla="*/ 2147483647 h 162"/>
              <a:gd name="T32" fmla="*/ 2147483647 w 163"/>
              <a:gd name="T33" fmla="*/ 2147483647 h 162"/>
              <a:gd name="T34" fmla="*/ 2147483647 w 163"/>
              <a:gd name="T35" fmla="*/ 2147483647 h 162"/>
              <a:gd name="T36" fmla="*/ 2147483647 w 163"/>
              <a:gd name="T37" fmla="*/ 2147483647 h 162"/>
              <a:gd name="T38" fmla="*/ 2147483647 w 163"/>
              <a:gd name="T39" fmla="*/ 2147483647 h 162"/>
              <a:gd name="T40" fmla="*/ 2147483647 w 163"/>
              <a:gd name="T41" fmla="*/ 2147483647 h 162"/>
              <a:gd name="T42" fmla="*/ 2147483647 w 163"/>
              <a:gd name="T43" fmla="*/ 2147483647 h 162"/>
              <a:gd name="T44" fmla="*/ 2147483647 w 163"/>
              <a:gd name="T45" fmla="*/ 2147483647 h 162"/>
              <a:gd name="T46" fmla="*/ 2147483647 w 163"/>
              <a:gd name="T47" fmla="*/ 2147483647 h 162"/>
              <a:gd name="T48" fmla="*/ 2147483647 w 163"/>
              <a:gd name="T49" fmla="*/ 2147483647 h 162"/>
              <a:gd name="T50" fmla="*/ 2147483647 w 163"/>
              <a:gd name="T51" fmla="*/ 2147483647 h 162"/>
              <a:gd name="T52" fmla="*/ 2147483647 w 163"/>
              <a:gd name="T53" fmla="*/ 2147483647 h 162"/>
              <a:gd name="T54" fmla="*/ 2147483647 w 163"/>
              <a:gd name="T55" fmla="*/ 2147483647 h 162"/>
              <a:gd name="T56" fmla="*/ 2147483647 w 163"/>
              <a:gd name="T57" fmla="*/ 2147483647 h 162"/>
              <a:gd name="T58" fmla="*/ 2147483647 w 163"/>
              <a:gd name="T59" fmla="*/ 2147483647 h 162"/>
              <a:gd name="T60" fmla="*/ 2147483647 w 163"/>
              <a:gd name="T61" fmla="*/ 2147483647 h 162"/>
              <a:gd name="T62" fmla="*/ 2147483647 w 163"/>
              <a:gd name="T63" fmla="*/ 2147483647 h 162"/>
              <a:gd name="T64" fmla="*/ 2147483647 w 163"/>
              <a:gd name="T65" fmla="*/ 2147483647 h 162"/>
              <a:gd name="T66" fmla="*/ 2147483647 w 163"/>
              <a:gd name="T67" fmla="*/ 2147483647 h 162"/>
              <a:gd name="T68" fmla="*/ 2147483647 w 163"/>
              <a:gd name="T69" fmla="*/ 2147483647 h 162"/>
              <a:gd name="T70" fmla="*/ 2147483647 w 163"/>
              <a:gd name="T71" fmla="*/ 2147483647 h 162"/>
              <a:gd name="T72" fmla="*/ 2147483647 w 163"/>
              <a:gd name="T73" fmla="*/ 2147483647 h 162"/>
              <a:gd name="T74" fmla="*/ 2147483647 w 163"/>
              <a:gd name="T75" fmla="*/ 2147483647 h 162"/>
              <a:gd name="T76" fmla="*/ 2147483647 w 163"/>
              <a:gd name="T77" fmla="*/ 2147483647 h 162"/>
              <a:gd name="T78" fmla="*/ 2147483647 w 163"/>
              <a:gd name="T79" fmla="*/ 2147483647 h 162"/>
              <a:gd name="T80" fmla="*/ 2147483647 w 163"/>
              <a:gd name="T81" fmla="*/ 2147483647 h 162"/>
              <a:gd name="T82" fmla="*/ 2147483647 w 163"/>
              <a:gd name="T83" fmla="*/ 2147483647 h 162"/>
              <a:gd name="T84" fmla="*/ 2147483647 w 163"/>
              <a:gd name="T85" fmla="*/ 2147483647 h 162"/>
              <a:gd name="T86" fmla="*/ 2147483647 w 163"/>
              <a:gd name="T87" fmla="*/ 2147483647 h 162"/>
              <a:gd name="T88" fmla="*/ 2147483647 w 163"/>
              <a:gd name="T89" fmla="*/ 2147483647 h 162"/>
              <a:gd name="T90" fmla="*/ 2147483647 w 163"/>
              <a:gd name="T91" fmla="*/ 2147483647 h 162"/>
              <a:gd name="T92" fmla="*/ 2147483647 w 163"/>
              <a:gd name="T93" fmla="*/ 2147483647 h 162"/>
              <a:gd name="T94" fmla="*/ 2147483647 w 163"/>
              <a:gd name="T95" fmla="*/ 2147483647 h 162"/>
              <a:gd name="T96" fmla="*/ 2147483647 w 163"/>
              <a:gd name="T97" fmla="*/ 0 h 162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163"/>
              <a:gd name="T148" fmla="*/ 0 h 162"/>
              <a:gd name="T149" fmla="*/ 163 w 163"/>
              <a:gd name="T150" fmla="*/ 162 h 162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163" h="162">
                <a:moveTo>
                  <a:pt x="163" y="0"/>
                </a:moveTo>
                <a:lnTo>
                  <a:pt x="154" y="1"/>
                </a:lnTo>
                <a:lnTo>
                  <a:pt x="146" y="3"/>
                </a:lnTo>
                <a:lnTo>
                  <a:pt x="138" y="4"/>
                </a:lnTo>
                <a:lnTo>
                  <a:pt x="128" y="4"/>
                </a:lnTo>
                <a:lnTo>
                  <a:pt x="127" y="12"/>
                </a:lnTo>
                <a:lnTo>
                  <a:pt x="122" y="20"/>
                </a:lnTo>
                <a:lnTo>
                  <a:pt x="115" y="26"/>
                </a:lnTo>
                <a:lnTo>
                  <a:pt x="107" y="29"/>
                </a:lnTo>
                <a:lnTo>
                  <a:pt x="98" y="30"/>
                </a:lnTo>
                <a:lnTo>
                  <a:pt x="87" y="31"/>
                </a:lnTo>
                <a:lnTo>
                  <a:pt x="75" y="32"/>
                </a:lnTo>
                <a:lnTo>
                  <a:pt x="63" y="35"/>
                </a:lnTo>
                <a:lnTo>
                  <a:pt x="51" y="37"/>
                </a:lnTo>
                <a:lnTo>
                  <a:pt x="40" y="40"/>
                </a:lnTo>
                <a:lnTo>
                  <a:pt x="32" y="44"/>
                </a:lnTo>
                <a:lnTo>
                  <a:pt x="27" y="48"/>
                </a:lnTo>
                <a:lnTo>
                  <a:pt x="24" y="50"/>
                </a:lnTo>
                <a:lnTo>
                  <a:pt x="24" y="51"/>
                </a:lnTo>
                <a:lnTo>
                  <a:pt x="25" y="51"/>
                </a:lnTo>
                <a:lnTo>
                  <a:pt x="31" y="49"/>
                </a:lnTo>
                <a:lnTo>
                  <a:pt x="36" y="47"/>
                </a:lnTo>
                <a:lnTo>
                  <a:pt x="43" y="45"/>
                </a:lnTo>
                <a:lnTo>
                  <a:pt x="51" y="43"/>
                </a:lnTo>
                <a:lnTo>
                  <a:pt x="60" y="42"/>
                </a:lnTo>
                <a:lnTo>
                  <a:pt x="69" y="39"/>
                </a:lnTo>
                <a:lnTo>
                  <a:pt x="80" y="39"/>
                </a:lnTo>
                <a:lnTo>
                  <a:pt x="91" y="39"/>
                </a:lnTo>
                <a:lnTo>
                  <a:pt x="100" y="40"/>
                </a:lnTo>
                <a:lnTo>
                  <a:pt x="94" y="52"/>
                </a:lnTo>
                <a:lnTo>
                  <a:pt x="87" y="64"/>
                </a:lnTo>
                <a:lnTo>
                  <a:pt x="80" y="73"/>
                </a:lnTo>
                <a:lnTo>
                  <a:pt x="72" y="80"/>
                </a:lnTo>
                <a:lnTo>
                  <a:pt x="67" y="82"/>
                </a:lnTo>
                <a:lnTo>
                  <a:pt x="59" y="84"/>
                </a:lnTo>
                <a:lnTo>
                  <a:pt x="49" y="86"/>
                </a:lnTo>
                <a:lnTo>
                  <a:pt x="39" y="88"/>
                </a:lnTo>
                <a:lnTo>
                  <a:pt x="29" y="90"/>
                </a:lnTo>
                <a:lnTo>
                  <a:pt x="20" y="92"/>
                </a:lnTo>
                <a:lnTo>
                  <a:pt x="12" y="93"/>
                </a:lnTo>
                <a:lnTo>
                  <a:pt x="5" y="94"/>
                </a:lnTo>
                <a:lnTo>
                  <a:pt x="1" y="95"/>
                </a:lnTo>
                <a:lnTo>
                  <a:pt x="0" y="95"/>
                </a:lnTo>
                <a:lnTo>
                  <a:pt x="1" y="96"/>
                </a:lnTo>
                <a:lnTo>
                  <a:pt x="8" y="96"/>
                </a:lnTo>
                <a:lnTo>
                  <a:pt x="13" y="96"/>
                </a:lnTo>
                <a:lnTo>
                  <a:pt x="20" y="95"/>
                </a:lnTo>
                <a:lnTo>
                  <a:pt x="28" y="95"/>
                </a:lnTo>
                <a:lnTo>
                  <a:pt x="36" y="94"/>
                </a:lnTo>
                <a:lnTo>
                  <a:pt x="44" y="93"/>
                </a:lnTo>
                <a:lnTo>
                  <a:pt x="53" y="92"/>
                </a:lnTo>
                <a:lnTo>
                  <a:pt x="61" y="91"/>
                </a:lnTo>
                <a:lnTo>
                  <a:pt x="69" y="90"/>
                </a:lnTo>
                <a:lnTo>
                  <a:pt x="57" y="100"/>
                </a:lnTo>
                <a:lnTo>
                  <a:pt x="47" y="112"/>
                </a:lnTo>
                <a:lnTo>
                  <a:pt x="39" y="130"/>
                </a:lnTo>
                <a:lnTo>
                  <a:pt x="36" y="162"/>
                </a:lnTo>
                <a:lnTo>
                  <a:pt x="40" y="155"/>
                </a:lnTo>
                <a:lnTo>
                  <a:pt x="45" y="147"/>
                </a:lnTo>
                <a:lnTo>
                  <a:pt x="51" y="136"/>
                </a:lnTo>
                <a:lnTo>
                  <a:pt x="56" y="127"/>
                </a:lnTo>
                <a:lnTo>
                  <a:pt x="63" y="117"/>
                </a:lnTo>
                <a:lnTo>
                  <a:pt x="69" y="107"/>
                </a:lnTo>
                <a:lnTo>
                  <a:pt x="75" y="100"/>
                </a:lnTo>
                <a:lnTo>
                  <a:pt x="81" y="95"/>
                </a:lnTo>
                <a:lnTo>
                  <a:pt x="85" y="109"/>
                </a:lnTo>
                <a:lnTo>
                  <a:pt x="92" y="123"/>
                </a:lnTo>
                <a:lnTo>
                  <a:pt x="100" y="136"/>
                </a:lnTo>
                <a:lnTo>
                  <a:pt x="108" y="146"/>
                </a:lnTo>
                <a:lnTo>
                  <a:pt x="114" y="150"/>
                </a:lnTo>
                <a:lnTo>
                  <a:pt x="115" y="149"/>
                </a:lnTo>
                <a:lnTo>
                  <a:pt x="114" y="146"/>
                </a:lnTo>
                <a:lnTo>
                  <a:pt x="110" y="141"/>
                </a:lnTo>
                <a:lnTo>
                  <a:pt x="103" y="127"/>
                </a:lnTo>
                <a:lnTo>
                  <a:pt x="98" y="112"/>
                </a:lnTo>
                <a:lnTo>
                  <a:pt x="94" y="98"/>
                </a:lnTo>
                <a:lnTo>
                  <a:pt x="94" y="87"/>
                </a:lnTo>
                <a:lnTo>
                  <a:pt x="98" y="76"/>
                </a:lnTo>
                <a:lnTo>
                  <a:pt x="106" y="63"/>
                </a:lnTo>
                <a:lnTo>
                  <a:pt x="114" y="51"/>
                </a:lnTo>
                <a:lnTo>
                  <a:pt x="119" y="44"/>
                </a:lnTo>
                <a:lnTo>
                  <a:pt x="131" y="53"/>
                </a:lnTo>
                <a:lnTo>
                  <a:pt x="143" y="64"/>
                </a:lnTo>
                <a:lnTo>
                  <a:pt x="152" y="79"/>
                </a:lnTo>
                <a:lnTo>
                  <a:pt x="156" y="97"/>
                </a:lnTo>
                <a:lnTo>
                  <a:pt x="158" y="103"/>
                </a:lnTo>
                <a:lnTo>
                  <a:pt x="159" y="103"/>
                </a:lnTo>
                <a:lnTo>
                  <a:pt x="162" y="99"/>
                </a:lnTo>
                <a:lnTo>
                  <a:pt x="162" y="94"/>
                </a:lnTo>
                <a:lnTo>
                  <a:pt x="159" y="76"/>
                </a:lnTo>
                <a:lnTo>
                  <a:pt x="152" y="57"/>
                </a:lnTo>
                <a:lnTo>
                  <a:pt x="144" y="43"/>
                </a:lnTo>
                <a:lnTo>
                  <a:pt x="136" y="35"/>
                </a:lnTo>
                <a:lnTo>
                  <a:pt x="144" y="27"/>
                </a:lnTo>
                <a:lnTo>
                  <a:pt x="151" y="18"/>
                </a:lnTo>
                <a:lnTo>
                  <a:pt x="158" y="9"/>
                </a:lnTo>
                <a:lnTo>
                  <a:pt x="162" y="0"/>
                </a:lnTo>
                <a:lnTo>
                  <a:pt x="163" y="0"/>
                </a:lnTo>
                <a:close/>
              </a:path>
            </a:pathLst>
          </a:custGeom>
          <a:solidFill>
            <a:srgbClr val="003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3" name="Freeform 297"/>
          <p:cNvSpPr>
            <a:spLocks/>
          </p:cNvSpPr>
          <p:nvPr/>
        </p:nvSpPr>
        <p:spPr bwMode="auto">
          <a:xfrm>
            <a:off x="7720013" y="6202363"/>
            <a:ext cx="184150" cy="219075"/>
          </a:xfrm>
          <a:custGeom>
            <a:avLst/>
            <a:gdLst>
              <a:gd name="T0" fmla="*/ 2147483647 w 232"/>
              <a:gd name="T1" fmla="*/ 2147483647 h 138"/>
              <a:gd name="T2" fmla="*/ 2147483647 w 232"/>
              <a:gd name="T3" fmla="*/ 2147483647 h 138"/>
              <a:gd name="T4" fmla="*/ 2147483647 w 232"/>
              <a:gd name="T5" fmla="*/ 2147483647 h 138"/>
              <a:gd name="T6" fmla="*/ 2147483647 w 232"/>
              <a:gd name="T7" fmla="*/ 2147483647 h 138"/>
              <a:gd name="T8" fmla="*/ 2147483647 w 232"/>
              <a:gd name="T9" fmla="*/ 2147483647 h 138"/>
              <a:gd name="T10" fmla="*/ 2147483647 w 232"/>
              <a:gd name="T11" fmla="*/ 2147483647 h 138"/>
              <a:gd name="T12" fmla="*/ 2147483647 w 232"/>
              <a:gd name="T13" fmla="*/ 2147483647 h 138"/>
              <a:gd name="T14" fmla="*/ 2147483647 w 232"/>
              <a:gd name="T15" fmla="*/ 2147483647 h 138"/>
              <a:gd name="T16" fmla="*/ 2147483647 w 232"/>
              <a:gd name="T17" fmla="*/ 2147483647 h 138"/>
              <a:gd name="T18" fmla="*/ 2147483647 w 232"/>
              <a:gd name="T19" fmla="*/ 2147483647 h 138"/>
              <a:gd name="T20" fmla="*/ 2147483647 w 232"/>
              <a:gd name="T21" fmla="*/ 2147483647 h 138"/>
              <a:gd name="T22" fmla="*/ 2147483647 w 232"/>
              <a:gd name="T23" fmla="*/ 2147483647 h 138"/>
              <a:gd name="T24" fmla="*/ 2147483647 w 232"/>
              <a:gd name="T25" fmla="*/ 2147483647 h 138"/>
              <a:gd name="T26" fmla="*/ 2147483647 w 232"/>
              <a:gd name="T27" fmla="*/ 2147483647 h 138"/>
              <a:gd name="T28" fmla="*/ 2147483647 w 232"/>
              <a:gd name="T29" fmla="*/ 2147483647 h 138"/>
              <a:gd name="T30" fmla="*/ 2147483647 w 232"/>
              <a:gd name="T31" fmla="*/ 2147483647 h 138"/>
              <a:gd name="T32" fmla="*/ 2147483647 w 232"/>
              <a:gd name="T33" fmla="*/ 2147483647 h 138"/>
              <a:gd name="T34" fmla="*/ 2147483647 w 232"/>
              <a:gd name="T35" fmla="*/ 2147483647 h 138"/>
              <a:gd name="T36" fmla="*/ 2147483647 w 232"/>
              <a:gd name="T37" fmla="*/ 2147483647 h 138"/>
              <a:gd name="T38" fmla="*/ 2147483647 w 232"/>
              <a:gd name="T39" fmla="*/ 2147483647 h 138"/>
              <a:gd name="T40" fmla="*/ 2147483647 w 232"/>
              <a:gd name="T41" fmla="*/ 2147483647 h 138"/>
              <a:gd name="T42" fmla="*/ 2147483647 w 232"/>
              <a:gd name="T43" fmla="*/ 2147483647 h 138"/>
              <a:gd name="T44" fmla="*/ 2147483647 w 232"/>
              <a:gd name="T45" fmla="*/ 2147483647 h 138"/>
              <a:gd name="T46" fmla="*/ 2147483647 w 232"/>
              <a:gd name="T47" fmla="*/ 2147483647 h 138"/>
              <a:gd name="T48" fmla="*/ 2147483647 w 232"/>
              <a:gd name="T49" fmla="*/ 2147483647 h 138"/>
              <a:gd name="T50" fmla="*/ 2147483647 w 232"/>
              <a:gd name="T51" fmla="*/ 2147483647 h 138"/>
              <a:gd name="T52" fmla="*/ 2147483647 w 232"/>
              <a:gd name="T53" fmla="*/ 2147483647 h 138"/>
              <a:gd name="T54" fmla="*/ 2147483647 w 232"/>
              <a:gd name="T55" fmla="*/ 2147483647 h 138"/>
              <a:gd name="T56" fmla="*/ 2147483647 w 232"/>
              <a:gd name="T57" fmla="*/ 2147483647 h 138"/>
              <a:gd name="T58" fmla="*/ 2147483647 w 232"/>
              <a:gd name="T59" fmla="*/ 2147483647 h 138"/>
              <a:gd name="T60" fmla="*/ 2147483647 w 232"/>
              <a:gd name="T61" fmla="*/ 2147483647 h 138"/>
              <a:gd name="T62" fmla="*/ 2147483647 w 232"/>
              <a:gd name="T63" fmla="*/ 2147483647 h 138"/>
              <a:gd name="T64" fmla="*/ 2147483647 w 232"/>
              <a:gd name="T65" fmla="*/ 2147483647 h 138"/>
              <a:gd name="T66" fmla="*/ 2147483647 w 232"/>
              <a:gd name="T67" fmla="*/ 2147483647 h 138"/>
              <a:gd name="T68" fmla="*/ 2147483647 w 232"/>
              <a:gd name="T69" fmla="*/ 2147483647 h 138"/>
              <a:gd name="T70" fmla="*/ 2147483647 w 232"/>
              <a:gd name="T71" fmla="*/ 2147483647 h 138"/>
              <a:gd name="T72" fmla="*/ 2147483647 w 232"/>
              <a:gd name="T73" fmla="*/ 2147483647 h 138"/>
              <a:gd name="T74" fmla="*/ 2147483647 w 232"/>
              <a:gd name="T75" fmla="*/ 2147483647 h 138"/>
              <a:gd name="T76" fmla="*/ 2147483647 w 232"/>
              <a:gd name="T77" fmla="*/ 2147483647 h 138"/>
              <a:gd name="T78" fmla="*/ 2147483647 w 232"/>
              <a:gd name="T79" fmla="*/ 2147483647 h 138"/>
              <a:gd name="T80" fmla="*/ 2147483647 w 232"/>
              <a:gd name="T81" fmla="*/ 2147483647 h 138"/>
              <a:gd name="T82" fmla="*/ 2147483647 w 232"/>
              <a:gd name="T83" fmla="*/ 2147483647 h 138"/>
              <a:gd name="T84" fmla="*/ 2147483647 w 232"/>
              <a:gd name="T85" fmla="*/ 2147483647 h 138"/>
              <a:gd name="T86" fmla="*/ 2147483647 w 232"/>
              <a:gd name="T87" fmla="*/ 2147483647 h 138"/>
              <a:gd name="T88" fmla="*/ 2147483647 w 232"/>
              <a:gd name="T89" fmla="*/ 2147483647 h 138"/>
              <a:gd name="T90" fmla="*/ 2147483647 w 232"/>
              <a:gd name="T91" fmla="*/ 2147483647 h 138"/>
              <a:gd name="T92" fmla="*/ 2147483647 w 232"/>
              <a:gd name="T93" fmla="*/ 2147483647 h 138"/>
              <a:gd name="T94" fmla="*/ 2147483647 w 232"/>
              <a:gd name="T95" fmla="*/ 2147483647 h 138"/>
              <a:gd name="T96" fmla="*/ 2147483647 w 232"/>
              <a:gd name="T97" fmla="*/ 2147483647 h 138"/>
              <a:gd name="T98" fmla="*/ 2147483647 w 232"/>
              <a:gd name="T99" fmla="*/ 2147483647 h 138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32"/>
              <a:gd name="T151" fmla="*/ 0 h 138"/>
              <a:gd name="T152" fmla="*/ 232 w 232"/>
              <a:gd name="T153" fmla="*/ 138 h 138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32" h="138">
                <a:moveTo>
                  <a:pt x="127" y="14"/>
                </a:moveTo>
                <a:lnTo>
                  <a:pt x="131" y="11"/>
                </a:lnTo>
                <a:lnTo>
                  <a:pt x="138" y="9"/>
                </a:lnTo>
                <a:lnTo>
                  <a:pt x="146" y="8"/>
                </a:lnTo>
                <a:lnTo>
                  <a:pt x="154" y="8"/>
                </a:lnTo>
                <a:lnTo>
                  <a:pt x="161" y="8"/>
                </a:lnTo>
                <a:lnTo>
                  <a:pt x="169" y="9"/>
                </a:lnTo>
                <a:lnTo>
                  <a:pt x="176" y="12"/>
                </a:lnTo>
                <a:lnTo>
                  <a:pt x="182" y="17"/>
                </a:lnTo>
                <a:lnTo>
                  <a:pt x="181" y="16"/>
                </a:lnTo>
                <a:lnTo>
                  <a:pt x="184" y="20"/>
                </a:lnTo>
                <a:lnTo>
                  <a:pt x="185" y="28"/>
                </a:lnTo>
                <a:lnTo>
                  <a:pt x="185" y="34"/>
                </a:lnTo>
                <a:lnTo>
                  <a:pt x="185" y="39"/>
                </a:lnTo>
                <a:lnTo>
                  <a:pt x="182" y="43"/>
                </a:lnTo>
                <a:lnTo>
                  <a:pt x="177" y="47"/>
                </a:lnTo>
                <a:lnTo>
                  <a:pt x="166" y="49"/>
                </a:lnTo>
                <a:lnTo>
                  <a:pt x="149" y="48"/>
                </a:lnTo>
                <a:lnTo>
                  <a:pt x="145" y="51"/>
                </a:lnTo>
                <a:lnTo>
                  <a:pt x="139" y="54"/>
                </a:lnTo>
                <a:lnTo>
                  <a:pt x="134" y="57"/>
                </a:lnTo>
                <a:lnTo>
                  <a:pt x="131" y="60"/>
                </a:lnTo>
                <a:lnTo>
                  <a:pt x="133" y="61"/>
                </a:lnTo>
                <a:lnTo>
                  <a:pt x="134" y="63"/>
                </a:lnTo>
                <a:lnTo>
                  <a:pt x="135" y="64"/>
                </a:lnTo>
                <a:lnTo>
                  <a:pt x="135" y="65"/>
                </a:lnTo>
                <a:lnTo>
                  <a:pt x="138" y="61"/>
                </a:lnTo>
                <a:lnTo>
                  <a:pt x="145" y="56"/>
                </a:lnTo>
                <a:lnTo>
                  <a:pt x="154" y="55"/>
                </a:lnTo>
                <a:lnTo>
                  <a:pt x="162" y="56"/>
                </a:lnTo>
                <a:lnTo>
                  <a:pt x="168" y="59"/>
                </a:lnTo>
                <a:lnTo>
                  <a:pt x="172" y="61"/>
                </a:lnTo>
                <a:lnTo>
                  <a:pt x="174" y="63"/>
                </a:lnTo>
                <a:lnTo>
                  <a:pt x="177" y="66"/>
                </a:lnTo>
                <a:lnTo>
                  <a:pt x="178" y="67"/>
                </a:lnTo>
                <a:lnTo>
                  <a:pt x="178" y="69"/>
                </a:lnTo>
                <a:lnTo>
                  <a:pt x="178" y="70"/>
                </a:lnTo>
                <a:lnTo>
                  <a:pt x="178" y="72"/>
                </a:lnTo>
                <a:lnTo>
                  <a:pt x="178" y="75"/>
                </a:lnTo>
                <a:lnTo>
                  <a:pt x="177" y="79"/>
                </a:lnTo>
                <a:lnTo>
                  <a:pt x="174" y="83"/>
                </a:lnTo>
                <a:lnTo>
                  <a:pt x="172" y="85"/>
                </a:lnTo>
                <a:lnTo>
                  <a:pt x="173" y="86"/>
                </a:lnTo>
                <a:lnTo>
                  <a:pt x="176" y="87"/>
                </a:lnTo>
                <a:lnTo>
                  <a:pt x="178" y="89"/>
                </a:lnTo>
                <a:lnTo>
                  <a:pt x="181" y="90"/>
                </a:lnTo>
                <a:lnTo>
                  <a:pt x="186" y="88"/>
                </a:lnTo>
                <a:lnTo>
                  <a:pt x="192" y="86"/>
                </a:lnTo>
                <a:lnTo>
                  <a:pt x="197" y="86"/>
                </a:lnTo>
                <a:lnTo>
                  <a:pt x="202" y="86"/>
                </a:lnTo>
                <a:lnTo>
                  <a:pt x="209" y="87"/>
                </a:lnTo>
                <a:lnTo>
                  <a:pt x="214" y="89"/>
                </a:lnTo>
                <a:lnTo>
                  <a:pt x="220" y="93"/>
                </a:lnTo>
                <a:lnTo>
                  <a:pt x="224" y="96"/>
                </a:lnTo>
                <a:lnTo>
                  <a:pt x="229" y="104"/>
                </a:lnTo>
                <a:lnTo>
                  <a:pt x="232" y="113"/>
                </a:lnTo>
                <a:lnTo>
                  <a:pt x="229" y="122"/>
                </a:lnTo>
                <a:lnTo>
                  <a:pt x="222" y="130"/>
                </a:lnTo>
                <a:lnTo>
                  <a:pt x="218" y="133"/>
                </a:lnTo>
                <a:lnTo>
                  <a:pt x="213" y="135"/>
                </a:lnTo>
                <a:lnTo>
                  <a:pt x="206" y="137"/>
                </a:lnTo>
                <a:lnTo>
                  <a:pt x="201" y="137"/>
                </a:lnTo>
                <a:lnTo>
                  <a:pt x="194" y="138"/>
                </a:lnTo>
                <a:lnTo>
                  <a:pt x="189" y="137"/>
                </a:lnTo>
                <a:lnTo>
                  <a:pt x="184" y="135"/>
                </a:lnTo>
                <a:lnTo>
                  <a:pt x="178" y="133"/>
                </a:lnTo>
                <a:lnTo>
                  <a:pt x="172" y="127"/>
                </a:lnTo>
                <a:lnTo>
                  <a:pt x="169" y="119"/>
                </a:lnTo>
                <a:lnTo>
                  <a:pt x="168" y="113"/>
                </a:lnTo>
                <a:lnTo>
                  <a:pt x="170" y="107"/>
                </a:lnTo>
                <a:lnTo>
                  <a:pt x="164" y="103"/>
                </a:lnTo>
                <a:lnTo>
                  <a:pt x="151" y="96"/>
                </a:lnTo>
                <a:lnTo>
                  <a:pt x="139" y="89"/>
                </a:lnTo>
                <a:lnTo>
                  <a:pt x="133" y="85"/>
                </a:lnTo>
                <a:lnTo>
                  <a:pt x="131" y="84"/>
                </a:lnTo>
                <a:lnTo>
                  <a:pt x="130" y="84"/>
                </a:lnTo>
                <a:lnTo>
                  <a:pt x="129" y="85"/>
                </a:lnTo>
                <a:lnTo>
                  <a:pt x="130" y="87"/>
                </a:lnTo>
                <a:lnTo>
                  <a:pt x="134" y="97"/>
                </a:lnTo>
                <a:lnTo>
                  <a:pt x="134" y="107"/>
                </a:lnTo>
                <a:lnTo>
                  <a:pt x="130" y="115"/>
                </a:lnTo>
                <a:lnTo>
                  <a:pt x="125" y="122"/>
                </a:lnTo>
                <a:lnTo>
                  <a:pt x="121" y="126"/>
                </a:lnTo>
                <a:lnTo>
                  <a:pt x="114" y="128"/>
                </a:lnTo>
                <a:lnTo>
                  <a:pt x="106" y="131"/>
                </a:lnTo>
                <a:lnTo>
                  <a:pt x="98" y="133"/>
                </a:lnTo>
                <a:lnTo>
                  <a:pt x="89" y="131"/>
                </a:lnTo>
                <a:lnTo>
                  <a:pt x="79" y="128"/>
                </a:lnTo>
                <a:lnTo>
                  <a:pt x="72" y="123"/>
                </a:lnTo>
                <a:lnTo>
                  <a:pt x="67" y="118"/>
                </a:lnTo>
                <a:lnTo>
                  <a:pt x="63" y="114"/>
                </a:lnTo>
                <a:lnTo>
                  <a:pt x="60" y="108"/>
                </a:lnTo>
                <a:lnTo>
                  <a:pt x="60" y="101"/>
                </a:lnTo>
                <a:lnTo>
                  <a:pt x="60" y="93"/>
                </a:lnTo>
                <a:lnTo>
                  <a:pt x="63" y="89"/>
                </a:lnTo>
                <a:lnTo>
                  <a:pt x="67" y="85"/>
                </a:lnTo>
                <a:lnTo>
                  <a:pt x="71" y="82"/>
                </a:lnTo>
                <a:lnTo>
                  <a:pt x="75" y="80"/>
                </a:lnTo>
                <a:lnTo>
                  <a:pt x="67" y="79"/>
                </a:lnTo>
                <a:lnTo>
                  <a:pt x="60" y="75"/>
                </a:lnTo>
                <a:lnTo>
                  <a:pt x="54" y="70"/>
                </a:lnTo>
                <a:lnTo>
                  <a:pt x="50" y="65"/>
                </a:lnTo>
                <a:lnTo>
                  <a:pt x="48" y="72"/>
                </a:lnTo>
                <a:lnTo>
                  <a:pt x="44" y="78"/>
                </a:lnTo>
                <a:lnTo>
                  <a:pt x="36" y="81"/>
                </a:lnTo>
                <a:lnTo>
                  <a:pt x="22" y="79"/>
                </a:lnTo>
                <a:lnTo>
                  <a:pt x="12" y="75"/>
                </a:lnTo>
                <a:lnTo>
                  <a:pt x="6" y="70"/>
                </a:lnTo>
                <a:lnTo>
                  <a:pt x="2" y="65"/>
                </a:lnTo>
                <a:lnTo>
                  <a:pt x="0" y="61"/>
                </a:lnTo>
                <a:lnTo>
                  <a:pt x="2" y="54"/>
                </a:lnTo>
                <a:lnTo>
                  <a:pt x="6" y="47"/>
                </a:lnTo>
                <a:lnTo>
                  <a:pt x="11" y="41"/>
                </a:lnTo>
                <a:lnTo>
                  <a:pt x="14" y="37"/>
                </a:lnTo>
                <a:lnTo>
                  <a:pt x="16" y="35"/>
                </a:lnTo>
                <a:lnTo>
                  <a:pt x="20" y="34"/>
                </a:lnTo>
                <a:lnTo>
                  <a:pt x="23" y="33"/>
                </a:lnTo>
                <a:lnTo>
                  <a:pt x="27" y="32"/>
                </a:lnTo>
                <a:lnTo>
                  <a:pt x="31" y="31"/>
                </a:lnTo>
                <a:lnTo>
                  <a:pt x="35" y="31"/>
                </a:lnTo>
                <a:lnTo>
                  <a:pt x="38" y="30"/>
                </a:lnTo>
                <a:lnTo>
                  <a:pt x="40" y="30"/>
                </a:lnTo>
                <a:lnTo>
                  <a:pt x="39" y="23"/>
                </a:lnTo>
                <a:lnTo>
                  <a:pt x="40" y="15"/>
                </a:lnTo>
                <a:lnTo>
                  <a:pt x="46" y="8"/>
                </a:lnTo>
                <a:lnTo>
                  <a:pt x="56" y="2"/>
                </a:lnTo>
                <a:lnTo>
                  <a:pt x="63" y="1"/>
                </a:lnTo>
                <a:lnTo>
                  <a:pt x="71" y="0"/>
                </a:lnTo>
                <a:lnTo>
                  <a:pt x="79" y="1"/>
                </a:lnTo>
                <a:lnTo>
                  <a:pt x="86" y="2"/>
                </a:lnTo>
                <a:lnTo>
                  <a:pt x="95" y="6"/>
                </a:lnTo>
                <a:lnTo>
                  <a:pt x="102" y="14"/>
                </a:lnTo>
                <a:lnTo>
                  <a:pt x="101" y="25"/>
                </a:lnTo>
                <a:lnTo>
                  <a:pt x="93" y="33"/>
                </a:lnTo>
                <a:lnTo>
                  <a:pt x="101" y="34"/>
                </a:lnTo>
                <a:lnTo>
                  <a:pt x="109" y="38"/>
                </a:lnTo>
                <a:lnTo>
                  <a:pt x="114" y="43"/>
                </a:lnTo>
                <a:lnTo>
                  <a:pt x="115" y="49"/>
                </a:lnTo>
                <a:lnTo>
                  <a:pt x="114" y="52"/>
                </a:lnTo>
                <a:lnTo>
                  <a:pt x="114" y="54"/>
                </a:lnTo>
                <a:lnTo>
                  <a:pt x="114" y="55"/>
                </a:lnTo>
                <a:lnTo>
                  <a:pt x="117" y="54"/>
                </a:lnTo>
                <a:lnTo>
                  <a:pt x="121" y="51"/>
                </a:lnTo>
                <a:lnTo>
                  <a:pt x="125" y="48"/>
                </a:lnTo>
                <a:lnTo>
                  <a:pt x="127" y="45"/>
                </a:lnTo>
                <a:lnTo>
                  <a:pt x="130" y="41"/>
                </a:lnTo>
                <a:lnTo>
                  <a:pt x="127" y="35"/>
                </a:lnTo>
                <a:lnTo>
                  <a:pt x="125" y="29"/>
                </a:lnTo>
                <a:lnTo>
                  <a:pt x="123" y="21"/>
                </a:lnTo>
                <a:lnTo>
                  <a:pt x="127" y="14"/>
                </a:lnTo>
                <a:close/>
              </a:path>
            </a:pathLst>
          </a:custGeom>
          <a:solidFill>
            <a:srgbClr val="FFFF7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4" name="Freeform 298"/>
          <p:cNvSpPr>
            <a:spLocks/>
          </p:cNvSpPr>
          <p:nvPr/>
        </p:nvSpPr>
        <p:spPr bwMode="auto">
          <a:xfrm>
            <a:off x="7570788" y="6005513"/>
            <a:ext cx="169862" cy="255587"/>
          </a:xfrm>
          <a:custGeom>
            <a:avLst/>
            <a:gdLst>
              <a:gd name="T0" fmla="*/ 2147483647 w 216"/>
              <a:gd name="T1" fmla="*/ 2147483647 h 161"/>
              <a:gd name="T2" fmla="*/ 2147483647 w 216"/>
              <a:gd name="T3" fmla="*/ 2147483647 h 161"/>
              <a:gd name="T4" fmla="*/ 2147483647 w 216"/>
              <a:gd name="T5" fmla="*/ 2147483647 h 161"/>
              <a:gd name="T6" fmla="*/ 2147483647 w 216"/>
              <a:gd name="T7" fmla="*/ 2147483647 h 161"/>
              <a:gd name="T8" fmla="*/ 2147483647 w 216"/>
              <a:gd name="T9" fmla="*/ 2147483647 h 161"/>
              <a:gd name="T10" fmla="*/ 2147483647 w 216"/>
              <a:gd name="T11" fmla="*/ 2147483647 h 161"/>
              <a:gd name="T12" fmla="*/ 2147483647 w 216"/>
              <a:gd name="T13" fmla="*/ 2147483647 h 161"/>
              <a:gd name="T14" fmla="*/ 2147483647 w 216"/>
              <a:gd name="T15" fmla="*/ 2147483647 h 161"/>
              <a:gd name="T16" fmla="*/ 2147483647 w 216"/>
              <a:gd name="T17" fmla="*/ 2147483647 h 161"/>
              <a:gd name="T18" fmla="*/ 2147483647 w 216"/>
              <a:gd name="T19" fmla="*/ 2147483647 h 161"/>
              <a:gd name="T20" fmla="*/ 2147483647 w 216"/>
              <a:gd name="T21" fmla="*/ 2147483647 h 161"/>
              <a:gd name="T22" fmla="*/ 2147483647 w 216"/>
              <a:gd name="T23" fmla="*/ 2147483647 h 161"/>
              <a:gd name="T24" fmla="*/ 2147483647 w 216"/>
              <a:gd name="T25" fmla="*/ 2147483647 h 161"/>
              <a:gd name="T26" fmla="*/ 2147483647 w 216"/>
              <a:gd name="T27" fmla="*/ 2147483647 h 161"/>
              <a:gd name="T28" fmla="*/ 2147483647 w 216"/>
              <a:gd name="T29" fmla="*/ 2147483647 h 161"/>
              <a:gd name="T30" fmla="*/ 2147483647 w 216"/>
              <a:gd name="T31" fmla="*/ 2147483647 h 161"/>
              <a:gd name="T32" fmla="*/ 2147483647 w 216"/>
              <a:gd name="T33" fmla="*/ 2147483647 h 161"/>
              <a:gd name="T34" fmla="*/ 2147483647 w 216"/>
              <a:gd name="T35" fmla="*/ 2147483647 h 161"/>
              <a:gd name="T36" fmla="*/ 2147483647 w 216"/>
              <a:gd name="T37" fmla="*/ 2147483647 h 161"/>
              <a:gd name="T38" fmla="*/ 2147483647 w 216"/>
              <a:gd name="T39" fmla="*/ 2147483647 h 161"/>
              <a:gd name="T40" fmla="*/ 2147483647 w 216"/>
              <a:gd name="T41" fmla="*/ 2147483647 h 161"/>
              <a:gd name="T42" fmla="*/ 2147483647 w 216"/>
              <a:gd name="T43" fmla="*/ 2147483647 h 161"/>
              <a:gd name="T44" fmla="*/ 2147483647 w 216"/>
              <a:gd name="T45" fmla="*/ 2147483647 h 161"/>
              <a:gd name="T46" fmla="*/ 2147483647 w 216"/>
              <a:gd name="T47" fmla="*/ 2147483647 h 161"/>
              <a:gd name="T48" fmla="*/ 2147483647 w 216"/>
              <a:gd name="T49" fmla="*/ 2147483647 h 161"/>
              <a:gd name="T50" fmla="*/ 2147483647 w 216"/>
              <a:gd name="T51" fmla="*/ 2147483647 h 161"/>
              <a:gd name="T52" fmla="*/ 2147483647 w 216"/>
              <a:gd name="T53" fmla="*/ 2147483647 h 161"/>
              <a:gd name="T54" fmla="*/ 2147483647 w 216"/>
              <a:gd name="T55" fmla="*/ 2147483647 h 161"/>
              <a:gd name="T56" fmla="*/ 2147483647 w 216"/>
              <a:gd name="T57" fmla="*/ 0 h 161"/>
              <a:gd name="T58" fmla="*/ 2147483647 w 216"/>
              <a:gd name="T59" fmla="*/ 2147483647 h 161"/>
              <a:gd name="T60" fmla="*/ 2147483647 w 216"/>
              <a:gd name="T61" fmla="*/ 2147483647 h 161"/>
              <a:gd name="T62" fmla="*/ 2147483647 w 216"/>
              <a:gd name="T63" fmla="*/ 2147483647 h 161"/>
              <a:gd name="T64" fmla="*/ 2147483647 w 216"/>
              <a:gd name="T65" fmla="*/ 2147483647 h 161"/>
              <a:gd name="T66" fmla="*/ 2147483647 w 216"/>
              <a:gd name="T67" fmla="*/ 2147483647 h 161"/>
              <a:gd name="T68" fmla="*/ 2147483647 w 216"/>
              <a:gd name="T69" fmla="*/ 2147483647 h 161"/>
              <a:gd name="T70" fmla="*/ 2147483647 w 216"/>
              <a:gd name="T71" fmla="*/ 2147483647 h 161"/>
              <a:gd name="T72" fmla="*/ 2147483647 w 216"/>
              <a:gd name="T73" fmla="*/ 2147483647 h 161"/>
              <a:gd name="T74" fmla="*/ 2147483647 w 216"/>
              <a:gd name="T75" fmla="*/ 2147483647 h 161"/>
              <a:gd name="T76" fmla="*/ 2147483647 w 216"/>
              <a:gd name="T77" fmla="*/ 2147483647 h 161"/>
              <a:gd name="T78" fmla="*/ 2147483647 w 216"/>
              <a:gd name="T79" fmla="*/ 2147483647 h 161"/>
              <a:gd name="T80" fmla="*/ 2147483647 w 216"/>
              <a:gd name="T81" fmla="*/ 2147483647 h 161"/>
              <a:gd name="T82" fmla="*/ 2147483647 w 216"/>
              <a:gd name="T83" fmla="*/ 2147483647 h 161"/>
              <a:gd name="T84" fmla="*/ 2147483647 w 216"/>
              <a:gd name="T85" fmla="*/ 2147483647 h 161"/>
              <a:gd name="T86" fmla="*/ 2147483647 w 216"/>
              <a:gd name="T87" fmla="*/ 2147483647 h 161"/>
              <a:gd name="T88" fmla="*/ 2147483647 w 216"/>
              <a:gd name="T89" fmla="*/ 2147483647 h 161"/>
              <a:gd name="T90" fmla="*/ 2147483647 w 216"/>
              <a:gd name="T91" fmla="*/ 2147483647 h 161"/>
              <a:gd name="T92" fmla="*/ 2147483647 w 216"/>
              <a:gd name="T93" fmla="*/ 2147483647 h 161"/>
              <a:gd name="T94" fmla="*/ 2147483647 w 216"/>
              <a:gd name="T95" fmla="*/ 2147483647 h 161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216"/>
              <a:gd name="T145" fmla="*/ 0 h 161"/>
              <a:gd name="T146" fmla="*/ 216 w 216"/>
              <a:gd name="T147" fmla="*/ 161 h 161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216" h="161">
                <a:moveTo>
                  <a:pt x="216" y="156"/>
                </a:moveTo>
                <a:lnTo>
                  <a:pt x="212" y="157"/>
                </a:lnTo>
                <a:lnTo>
                  <a:pt x="209" y="158"/>
                </a:lnTo>
                <a:lnTo>
                  <a:pt x="205" y="159"/>
                </a:lnTo>
                <a:lnTo>
                  <a:pt x="203" y="161"/>
                </a:lnTo>
                <a:lnTo>
                  <a:pt x="196" y="154"/>
                </a:lnTo>
                <a:lnTo>
                  <a:pt x="192" y="150"/>
                </a:lnTo>
                <a:lnTo>
                  <a:pt x="185" y="149"/>
                </a:lnTo>
                <a:lnTo>
                  <a:pt x="176" y="150"/>
                </a:lnTo>
                <a:lnTo>
                  <a:pt x="169" y="151"/>
                </a:lnTo>
                <a:lnTo>
                  <a:pt x="161" y="152"/>
                </a:lnTo>
                <a:lnTo>
                  <a:pt x="153" y="152"/>
                </a:lnTo>
                <a:lnTo>
                  <a:pt x="145" y="152"/>
                </a:lnTo>
                <a:lnTo>
                  <a:pt x="137" y="152"/>
                </a:lnTo>
                <a:lnTo>
                  <a:pt x="129" y="151"/>
                </a:lnTo>
                <a:lnTo>
                  <a:pt x="124" y="150"/>
                </a:lnTo>
                <a:lnTo>
                  <a:pt x="118" y="149"/>
                </a:lnTo>
                <a:lnTo>
                  <a:pt x="113" y="145"/>
                </a:lnTo>
                <a:lnTo>
                  <a:pt x="110" y="143"/>
                </a:lnTo>
                <a:lnTo>
                  <a:pt x="114" y="141"/>
                </a:lnTo>
                <a:lnTo>
                  <a:pt x="122" y="142"/>
                </a:lnTo>
                <a:lnTo>
                  <a:pt x="128" y="143"/>
                </a:lnTo>
                <a:lnTo>
                  <a:pt x="134" y="143"/>
                </a:lnTo>
                <a:lnTo>
                  <a:pt x="142" y="142"/>
                </a:lnTo>
                <a:lnTo>
                  <a:pt x="149" y="141"/>
                </a:lnTo>
                <a:lnTo>
                  <a:pt x="156" y="140"/>
                </a:lnTo>
                <a:lnTo>
                  <a:pt x="161" y="139"/>
                </a:lnTo>
                <a:lnTo>
                  <a:pt x="166" y="137"/>
                </a:lnTo>
                <a:lnTo>
                  <a:pt x="169" y="136"/>
                </a:lnTo>
                <a:lnTo>
                  <a:pt x="161" y="128"/>
                </a:lnTo>
                <a:lnTo>
                  <a:pt x="150" y="119"/>
                </a:lnTo>
                <a:lnTo>
                  <a:pt x="141" y="112"/>
                </a:lnTo>
                <a:lnTo>
                  <a:pt x="136" y="108"/>
                </a:lnTo>
                <a:lnTo>
                  <a:pt x="126" y="110"/>
                </a:lnTo>
                <a:lnTo>
                  <a:pt x="116" y="111"/>
                </a:lnTo>
                <a:lnTo>
                  <a:pt x="102" y="112"/>
                </a:lnTo>
                <a:lnTo>
                  <a:pt x="90" y="113"/>
                </a:lnTo>
                <a:lnTo>
                  <a:pt x="77" y="115"/>
                </a:lnTo>
                <a:lnTo>
                  <a:pt x="65" y="113"/>
                </a:lnTo>
                <a:lnTo>
                  <a:pt x="54" y="112"/>
                </a:lnTo>
                <a:lnTo>
                  <a:pt x="47" y="109"/>
                </a:lnTo>
                <a:lnTo>
                  <a:pt x="42" y="105"/>
                </a:lnTo>
                <a:lnTo>
                  <a:pt x="42" y="102"/>
                </a:lnTo>
                <a:lnTo>
                  <a:pt x="46" y="101"/>
                </a:lnTo>
                <a:lnTo>
                  <a:pt x="54" y="103"/>
                </a:lnTo>
                <a:lnTo>
                  <a:pt x="59" y="104"/>
                </a:lnTo>
                <a:lnTo>
                  <a:pt x="67" y="105"/>
                </a:lnTo>
                <a:lnTo>
                  <a:pt x="77" y="104"/>
                </a:lnTo>
                <a:lnTo>
                  <a:pt x="86" y="104"/>
                </a:lnTo>
                <a:lnTo>
                  <a:pt x="94" y="103"/>
                </a:lnTo>
                <a:lnTo>
                  <a:pt x="103" y="101"/>
                </a:lnTo>
                <a:lnTo>
                  <a:pt x="112" y="99"/>
                </a:lnTo>
                <a:lnTo>
                  <a:pt x="117" y="97"/>
                </a:lnTo>
                <a:lnTo>
                  <a:pt x="112" y="90"/>
                </a:lnTo>
                <a:lnTo>
                  <a:pt x="105" y="84"/>
                </a:lnTo>
                <a:lnTo>
                  <a:pt x="95" y="78"/>
                </a:lnTo>
                <a:lnTo>
                  <a:pt x="87" y="73"/>
                </a:lnTo>
                <a:lnTo>
                  <a:pt x="75" y="76"/>
                </a:lnTo>
                <a:lnTo>
                  <a:pt x="63" y="77"/>
                </a:lnTo>
                <a:lnTo>
                  <a:pt x="51" y="78"/>
                </a:lnTo>
                <a:lnTo>
                  <a:pt x="38" y="77"/>
                </a:lnTo>
                <a:lnTo>
                  <a:pt x="27" y="75"/>
                </a:lnTo>
                <a:lnTo>
                  <a:pt x="16" y="72"/>
                </a:lnTo>
                <a:lnTo>
                  <a:pt x="8" y="68"/>
                </a:lnTo>
                <a:lnTo>
                  <a:pt x="3" y="63"/>
                </a:lnTo>
                <a:lnTo>
                  <a:pt x="2" y="60"/>
                </a:lnTo>
                <a:lnTo>
                  <a:pt x="2" y="59"/>
                </a:lnTo>
                <a:lnTo>
                  <a:pt x="3" y="60"/>
                </a:lnTo>
                <a:lnTo>
                  <a:pt x="8" y="62"/>
                </a:lnTo>
                <a:lnTo>
                  <a:pt x="14" y="64"/>
                </a:lnTo>
                <a:lnTo>
                  <a:pt x="20" y="65"/>
                </a:lnTo>
                <a:lnTo>
                  <a:pt x="29" y="66"/>
                </a:lnTo>
                <a:lnTo>
                  <a:pt x="38" y="67"/>
                </a:lnTo>
                <a:lnTo>
                  <a:pt x="47" y="67"/>
                </a:lnTo>
                <a:lnTo>
                  <a:pt x="57" y="66"/>
                </a:lnTo>
                <a:lnTo>
                  <a:pt x="65" y="66"/>
                </a:lnTo>
                <a:lnTo>
                  <a:pt x="71" y="64"/>
                </a:lnTo>
                <a:lnTo>
                  <a:pt x="63" y="58"/>
                </a:lnTo>
                <a:lnTo>
                  <a:pt x="54" y="51"/>
                </a:lnTo>
                <a:lnTo>
                  <a:pt x="45" y="43"/>
                </a:lnTo>
                <a:lnTo>
                  <a:pt x="34" y="35"/>
                </a:lnTo>
                <a:lnTo>
                  <a:pt x="25" y="28"/>
                </a:lnTo>
                <a:lnTo>
                  <a:pt x="16" y="21"/>
                </a:lnTo>
                <a:lnTo>
                  <a:pt x="10" y="14"/>
                </a:lnTo>
                <a:lnTo>
                  <a:pt x="4" y="8"/>
                </a:lnTo>
                <a:lnTo>
                  <a:pt x="0" y="2"/>
                </a:lnTo>
                <a:lnTo>
                  <a:pt x="3" y="0"/>
                </a:lnTo>
                <a:lnTo>
                  <a:pt x="7" y="1"/>
                </a:lnTo>
                <a:lnTo>
                  <a:pt x="12" y="4"/>
                </a:lnTo>
                <a:lnTo>
                  <a:pt x="16" y="8"/>
                </a:lnTo>
                <a:lnTo>
                  <a:pt x="23" y="14"/>
                </a:lnTo>
                <a:lnTo>
                  <a:pt x="31" y="21"/>
                </a:lnTo>
                <a:lnTo>
                  <a:pt x="42" y="29"/>
                </a:lnTo>
                <a:lnTo>
                  <a:pt x="51" y="37"/>
                </a:lnTo>
                <a:lnTo>
                  <a:pt x="61" y="44"/>
                </a:lnTo>
                <a:lnTo>
                  <a:pt x="70" y="50"/>
                </a:lnTo>
                <a:lnTo>
                  <a:pt x="75" y="54"/>
                </a:lnTo>
                <a:lnTo>
                  <a:pt x="81" y="45"/>
                </a:lnTo>
                <a:lnTo>
                  <a:pt x="83" y="35"/>
                </a:lnTo>
                <a:lnTo>
                  <a:pt x="85" y="26"/>
                </a:lnTo>
                <a:lnTo>
                  <a:pt x="83" y="18"/>
                </a:lnTo>
                <a:lnTo>
                  <a:pt x="82" y="12"/>
                </a:lnTo>
                <a:lnTo>
                  <a:pt x="83" y="9"/>
                </a:lnTo>
                <a:lnTo>
                  <a:pt x="86" y="9"/>
                </a:lnTo>
                <a:lnTo>
                  <a:pt x="89" y="12"/>
                </a:lnTo>
                <a:lnTo>
                  <a:pt x="94" y="28"/>
                </a:lnTo>
                <a:lnTo>
                  <a:pt x="97" y="42"/>
                </a:lnTo>
                <a:lnTo>
                  <a:pt x="98" y="55"/>
                </a:lnTo>
                <a:lnTo>
                  <a:pt x="97" y="61"/>
                </a:lnTo>
                <a:lnTo>
                  <a:pt x="106" y="68"/>
                </a:lnTo>
                <a:lnTo>
                  <a:pt x="116" y="75"/>
                </a:lnTo>
                <a:lnTo>
                  <a:pt x="124" y="82"/>
                </a:lnTo>
                <a:lnTo>
                  <a:pt x="129" y="87"/>
                </a:lnTo>
                <a:lnTo>
                  <a:pt x="140" y="84"/>
                </a:lnTo>
                <a:lnTo>
                  <a:pt x="148" y="75"/>
                </a:lnTo>
                <a:lnTo>
                  <a:pt x="153" y="64"/>
                </a:lnTo>
                <a:lnTo>
                  <a:pt x="153" y="52"/>
                </a:lnTo>
                <a:lnTo>
                  <a:pt x="152" y="42"/>
                </a:lnTo>
                <a:lnTo>
                  <a:pt x="153" y="38"/>
                </a:lnTo>
                <a:lnTo>
                  <a:pt x="156" y="39"/>
                </a:lnTo>
                <a:lnTo>
                  <a:pt x="158" y="45"/>
                </a:lnTo>
                <a:lnTo>
                  <a:pt x="162" y="59"/>
                </a:lnTo>
                <a:lnTo>
                  <a:pt x="164" y="74"/>
                </a:lnTo>
                <a:lnTo>
                  <a:pt x="164" y="89"/>
                </a:lnTo>
                <a:lnTo>
                  <a:pt x="157" y="99"/>
                </a:lnTo>
                <a:lnTo>
                  <a:pt x="168" y="107"/>
                </a:lnTo>
                <a:lnTo>
                  <a:pt x="177" y="115"/>
                </a:lnTo>
                <a:lnTo>
                  <a:pt x="182" y="122"/>
                </a:lnTo>
                <a:lnTo>
                  <a:pt x="188" y="127"/>
                </a:lnTo>
                <a:lnTo>
                  <a:pt x="193" y="123"/>
                </a:lnTo>
                <a:lnTo>
                  <a:pt x="199" y="118"/>
                </a:lnTo>
                <a:lnTo>
                  <a:pt x="203" y="112"/>
                </a:lnTo>
                <a:lnTo>
                  <a:pt x="204" y="107"/>
                </a:lnTo>
                <a:lnTo>
                  <a:pt x="207" y="105"/>
                </a:lnTo>
                <a:lnTo>
                  <a:pt x="209" y="104"/>
                </a:lnTo>
                <a:lnTo>
                  <a:pt x="212" y="106"/>
                </a:lnTo>
                <a:lnTo>
                  <a:pt x="213" y="111"/>
                </a:lnTo>
                <a:lnTo>
                  <a:pt x="212" y="119"/>
                </a:lnTo>
                <a:lnTo>
                  <a:pt x="208" y="127"/>
                </a:lnTo>
                <a:lnTo>
                  <a:pt x="205" y="133"/>
                </a:lnTo>
                <a:lnTo>
                  <a:pt x="203" y="137"/>
                </a:lnTo>
                <a:lnTo>
                  <a:pt x="205" y="141"/>
                </a:lnTo>
                <a:lnTo>
                  <a:pt x="209" y="146"/>
                </a:lnTo>
                <a:lnTo>
                  <a:pt x="212" y="151"/>
                </a:lnTo>
                <a:lnTo>
                  <a:pt x="216" y="156"/>
                </a:lnTo>
                <a:close/>
              </a:path>
            </a:pathLst>
          </a:custGeom>
          <a:solidFill>
            <a:srgbClr val="BA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5" name="Freeform 299"/>
          <p:cNvSpPr>
            <a:spLocks/>
          </p:cNvSpPr>
          <p:nvPr/>
        </p:nvSpPr>
        <p:spPr bwMode="auto">
          <a:xfrm>
            <a:off x="7793038" y="5940425"/>
            <a:ext cx="138112" cy="284163"/>
          </a:xfrm>
          <a:custGeom>
            <a:avLst/>
            <a:gdLst>
              <a:gd name="T0" fmla="*/ 2147483647 w 174"/>
              <a:gd name="T1" fmla="*/ 2147483647 h 179"/>
              <a:gd name="T2" fmla="*/ 2147483647 w 174"/>
              <a:gd name="T3" fmla="*/ 2147483647 h 179"/>
              <a:gd name="T4" fmla="*/ 2147483647 w 174"/>
              <a:gd name="T5" fmla="*/ 2147483647 h 179"/>
              <a:gd name="T6" fmla="*/ 0 w 174"/>
              <a:gd name="T7" fmla="*/ 2147483647 h 179"/>
              <a:gd name="T8" fmla="*/ 2147483647 w 174"/>
              <a:gd name="T9" fmla="*/ 2147483647 h 179"/>
              <a:gd name="T10" fmla="*/ 2147483647 w 174"/>
              <a:gd name="T11" fmla="*/ 2147483647 h 179"/>
              <a:gd name="T12" fmla="*/ 2147483647 w 174"/>
              <a:gd name="T13" fmla="*/ 2147483647 h 179"/>
              <a:gd name="T14" fmla="*/ 2147483647 w 174"/>
              <a:gd name="T15" fmla="*/ 2147483647 h 179"/>
              <a:gd name="T16" fmla="*/ 2147483647 w 174"/>
              <a:gd name="T17" fmla="*/ 2147483647 h 179"/>
              <a:gd name="T18" fmla="*/ 2147483647 w 174"/>
              <a:gd name="T19" fmla="*/ 2147483647 h 179"/>
              <a:gd name="T20" fmla="*/ 2147483647 w 174"/>
              <a:gd name="T21" fmla="*/ 2147483647 h 179"/>
              <a:gd name="T22" fmla="*/ 2147483647 w 174"/>
              <a:gd name="T23" fmla="*/ 2147483647 h 179"/>
              <a:gd name="T24" fmla="*/ 2147483647 w 174"/>
              <a:gd name="T25" fmla="*/ 2147483647 h 179"/>
              <a:gd name="T26" fmla="*/ 2147483647 w 174"/>
              <a:gd name="T27" fmla="*/ 2147483647 h 179"/>
              <a:gd name="T28" fmla="*/ 2147483647 w 174"/>
              <a:gd name="T29" fmla="*/ 2147483647 h 179"/>
              <a:gd name="T30" fmla="*/ 2147483647 w 174"/>
              <a:gd name="T31" fmla="*/ 2147483647 h 179"/>
              <a:gd name="T32" fmla="*/ 2147483647 w 174"/>
              <a:gd name="T33" fmla="*/ 2147483647 h 179"/>
              <a:gd name="T34" fmla="*/ 2147483647 w 174"/>
              <a:gd name="T35" fmla="*/ 2147483647 h 179"/>
              <a:gd name="T36" fmla="*/ 2147483647 w 174"/>
              <a:gd name="T37" fmla="*/ 2147483647 h 179"/>
              <a:gd name="T38" fmla="*/ 2147483647 w 174"/>
              <a:gd name="T39" fmla="*/ 2147483647 h 179"/>
              <a:gd name="T40" fmla="*/ 2147483647 w 174"/>
              <a:gd name="T41" fmla="*/ 2147483647 h 179"/>
              <a:gd name="T42" fmla="*/ 2147483647 w 174"/>
              <a:gd name="T43" fmla="*/ 2147483647 h 179"/>
              <a:gd name="T44" fmla="*/ 2147483647 w 174"/>
              <a:gd name="T45" fmla="*/ 2147483647 h 179"/>
              <a:gd name="T46" fmla="*/ 2147483647 w 174"/>
              <a:gd name="T47" fmla="*/ 2147483647 h 179"/>
              <a:gd name="T48" fmla="*/ 2147483647 w 174"/>
              <a:gd name="T49" fmla="*/ 2147483647 h 179"/>
              <a:gd name="T50" fmla="*/ 2147483647 w 174"/>
              <a:gd name="T51" fmla="*/ 2147483647 h 179"/>
              <a:gd name="T52" fmla="*/ 2147483647 w 174"/>
              <a:gd name="T53" fmla="*/ 2147483647 h 179"/>
              <a:gd name="T54" fmla="*/ 2147483647 w 174"/>
              <a:gd name="T55" fmla="*/ 2147483647 h 179"/>
              <a:gd name="T56" fmla="*/ 2147483647 w 174"/>
              <a:gd name="T57" fmla="*/ 2147483647 h 179"/>
              <a:gd name="T58" fmla="*/ 2147483647 w 174"/>
              <a:gd name="T59" fmla="*/ 2147483647 h 179"/>
              <a:gd name="T60" fmla="*/ 2147483647 w 174"/>
              <a:gd name="T61" fmla="*/ 2147483647 h 179"/>
              <a:gd name="T62" fmla="*/ 2147483647 w 174"/>
              <a:gd name="T63" fmla="*/ 2147483647 h 179"/>
              <a:gd name="T64" fmla="*/ 2147483647 w 174"/>
              <a:gd name="T65" fmla="*/ 2147483647 h 179"/>
              <a:gd name="T66" fmla="*/ 2147483647 w 174"/>
              <a:gd name="T67" fmla="*/ 2147483647 h 179"/>
              <a:gd name="T68" fmla="*/ 2147483647 w 174"/>
              <a:gd name="T69" fmla="*/ 2147483647 h 179"/>
              <a:gd name="T70" fmla="*/ 2147483647 w 174"/>
              <a:gd name="T71" fmla="*/ 2147483647 h 179"/>
              <a:gd name="T72" fmla="*/ 2147483647 w 174"/>
              <a:gd name="T73" fmla="*/ 2147483647 h 179"/>
              <a:gd name="T74" fmla="*/ 2147483647 w 174"/>
              <a:gd name="T75" fmla="*/ 2147483647 h 179"/>
              <a:gd name="T76" fmla="*/ 2147483647 w 174"/>
              <a:gd name="T77" fmla="*/ 2147483647 h 179"/>
              <a:gd name="T78" fmla="*/ 2147483647 w 174"/>
              <a:gd name="T79" fmla="*/ 2147483647 h 179"/>
              <a:gd name="T80" fmla="*/ 2147483647 w 174"/>
              <a:gd name="T81" fmla="*/ 2147483647 h 179"/>
              <a:gd name="T82" fmla="*/ 2147483647 w 174"/>
              <a:gd name="T83" fmla="*/ 2147483647 h 179"/>
              <a:gd name="T84" fmla="*/ 2147483647 w 174"/>
              <a:gd name="T85" fmla="*/ 2147483647 h 179"/>
              <a:gd name="T86" fmla="*/ 2147483647 w 174"/>
              <a:gd name="T87" fmla="*/ 2147483647 h 179"/>
              <a:gd name="T88" fmla="*/ 2147483647 w 174"/>
              <a:gd name="T89" fmla="*/ 2147483647 h 179"/>
              <a:gd name="T90" fmla="*/ 2147483647 w 174"/>
              <a:gd name="T91" fmla="*/ 2147483647 h 179"/>
              <a:gd name="T92" fmla="*/ 2147483647 w 174"/>
              <a:gd name="T93" fmla="*/ 2147483647 h 179"/>
              <a:gd name="T94" fmla="*/ 2147483647 w 174"/>
              <a:gd name="T95" fmla="*/ 2147483647 h 179"/>
              <a:gd name="T96" fmla="*/ 2147483647 w 174"/>
              <a:gd name="T97" fmla="*/ 2147483647 h 179"/>
              <a:gd name="T98" fmla="*/ 2147483647 w 174"/>
              <a:gd name="T99" fmla="*/ 2147483647 h 179"/>
              <a:gd name="T100" fmla="*/ 2147483647 w 174"/>
              <a:gd name="T101" fmla="*/ 2147483647 h 179"/>
              <a:gd name="T102" fmla="*/ 2147483647 w 174"/>
              <a:gd name="T103" fmla="*/ 2147483647 h 179"/>
              <a:gd name="T104" fmla="*/ 2147483647 w 174"/>
              <a:gd name="T105" fmla="*/ 2147483647 h 179"/>
              <a:gd name="T106" fmla="*/ 2147483647 w 174"/>
              <a:gd name="T107" fmla="*/ 2147483647 h 179"/>
              <a:gd name="T108" fmla="*/ 2147483647 w 174"/>
              <a:gd name="T109" fmla="*/ 2147483647 h 179"/>
              <a:gd name="T110" fmla="*/ 2147483647 w 174"/>
              <a:gd name="T111" fmla="*/ 2147483647 h 179"/>
              <a:gd name="T112" fmla="*/ 2147483647 w 174"/>
              <a:gd name="T113" fmla="*/ 2147483647 h 179"/>
              <a:gd name="T114" fmla="*/ 2147483647 w 174"/>
              <a:gd name="T115" fmla="*/ 2147483647 h 179"/>
              <a:gd name="T116" fmla="*/ 2147483647 w 174"/>
              <a:gd name="T117" fmla="*/ 2147483647 h 179"/>
              <a:gd name="T118" fmla="*/ 2147483647 w 174"/>
              <a:gd name="T119" fmla="*/ 2147483647 h 179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74"/>
              <a:gd name="T181" fmla="*/ 0 h 179"/>
              <a:gd name="T182" fmla="*/ 174 w 174"/>
              <a:gd name="T183" fmla="*/ 179 h 179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74" h="179">
                <a:moveTo>
                  <a:pt x="36" y="179"/>
                </a:moveTo>
                <a:lnTo>
                  <a:pt x="31" y="176"/>
                </a:lnTo>
                <a:lnTo>
                  <a:pt x="24" y="171"/>
                </a:lnTo>
                <a:lnTo>
                  <a:pt x="18" y="163"/>
                </a:lnTo>
                <a:lnTo>
                  <a:pt x="11" y="154"/>
                </a:lnTo>
                <a:lnTo>
                  <a:pt x="6" y="145"/>
                </a:lnTo>
                <a:lnTo>
                  <a:pt x="2" y="135"/>
                </a:lnTo>
                <a:lnTo>
                  <a:pt x="0" y="125"/>
                </a:lnTo>
                <a:lnTo>
                  <a:pt x="2" y="114"/>
                </a:lnTo>
                <a:lnTo>
                  <a:pt x="4" y="108"/>
                </a:lnTo>
                <a:lnTo>
                  <a:pt x="7" y="107"/>
                </a:lnTo>
                <a:lnTo>
                  <a:pt x="8" y="109"/>
                </a:lnTo>
                <a:lnTo>
                  <a:pt x="10" y="114"/>
                </a:lnTo>
                <a:lnTo>
                  <a:pt x="12" y="129"/>
                </a:lnTo>
                <a:lnTo>
                  <a:pt x="18" y="144"/>
                </a:lnTo>
                <a:lnTo>
                  <a:pt x="27" y="159"/>
                </a:lnTo>
                <a:lnTo>
                  <a:pt x="40" y="168"/>
                </a:lnTo>
                <a:lnTo>
                  <a:pt x="46" y="164"/>
                </a:lnTo>
                <a:lnTo>
                  <a:pt x="50" y="158"/>
                </a:lnTo>
                <a:lnTo>
                  <a:pt x="51" y="153"/>
                </a:lnTo>
                <a:lnTo>
                  <a:pt x="54" y="151"/>
                </a:lnTo>
                <a:lnTo>
                  <a:pt x="46" y="135"/>
                </a:lnTo>
                <a:lnTo>
                  <a:pt x="40" y="115"/>
                </a:lnTo>
                <a:lnTo>
                  <a:pt x="39" y="98"/>
                </a:lnTo>
                <a:lnTo>
                  <a:pt x="39" y="85"/>
                </a:lnTo>
                <a:lnTo>
                  <a:pt x="42" y="78"/>
                </a:lnTo>
                <a:lnTo>
                  <a:pt x="44" y="75"/>
                </a:lnTo>
                <a:lnTo>
                  <a:pt x="47" y="77"/>
                </a:lnTo>
                <a:lnTo>
                  <a:pt x="47" y="84"/>
                </a:lnTo>
                <a:lnTo>
                  <a:pt x="47" y="97"/>
                </a:lnTo>
                <a:lnTo>
                  <a:pt x="50" y="112"/>
                </a:lnTo>
                <a:lnTo>
                  <a:pt x="54" y="128"/>
                </a:lnTo>
                <a:lnTo>
                  <a:pt x="62" y="137"/>
                </a:lnTo>
                <a:lnTo>
                  <a:pt x="70" y="128"/>
                </a:lnTo>
                <a:lnTo>
                  <a:pt x="78" y="117"/>
                </a:lnTo>
                <a:lnTo>
                  <a:pt x="82" y="106"/>
                </a:lnTo>
                <a:lnTo>
                  <a:pt x="85" y="98"/>
                </a:lnTo>
                <a:lnTo>
                  <a:pt x="75" y="78"/>
                </a:lnTo>
                <a:lnTo>
                  <a:pt x="74" y="58"/>
                </a:lnTo>
                <a:lnTo>
                  <a:pt x="77" y="38"/>
                </a:lnTo>
                <a:lnTo>
                  <a:pt x="86" y="24"/>
                </a:lnTo>
                <a:lnTo>
                  <a:pt x="91" y="21"/>
                </a:lnTo>
                <a:lnTo>
                  <a:pt x="94" y="21"/>
                </a:lnTo>
                <a:lnTo>
                  <a:pt x="94" y="23"/>
                </a:lnTo>
                <a:lnTo>
                  <a:pt x="94" y="27"/>
                </a:lnTo>
                <a:lnTo>
                  <a:pt x="89" y="42"/>
                </a:lnTo>
                <a:lnTo>
                  <a:pt x="87" y="59"/>
                </a:lnTo>
                <a:lnTo>
                  <a:pt x="89" y="72"/>
                </a:lnTo>
                <a:lnTo>
                  <a:pt x="95" y="82"/>
                </a:lnTo>
                <a:lnTo>
                  <a:pt x="106" y="71"/>
                </a:lnTo>
                <a:lnTo>
                  <a:pt x="113" y="60"/>
                </a:lnTo>
                <a:lnTo>
                  <a:pt x="117" y="49"/>
                </a:lnTo>
                <a:lnTo>
                  <a:pt x="119" y="41"/>
                </a:lnTo>
                <a:lnTo>
                  <a:pt x="123" y="32"/>
                </a:lnTo>
                <a:lnTo>
                  <a:pt x="130" y="21"/>
                </a:lnTo>
                <a:lnTo>
                  <a:pt x="138" y="11"/>
                </a:lnTo>
                <a:lnTo>
                  <a:pt x="145" y="4"/>
                </a:lnTo>
                <a:lnTo>
                  <a:pt x="150" y="1"/>
                </a:lnTo>
                <a:lnTo>
                  <a:pt x="156" y="0"/>
                </a:lnTo>
                <a:lnTo>
                  <a:pt x="158" y="2"/>
                </a:lnTo>
                <a:lnTo>
                  <a:pt x="157" y="6"/>
                </a:lnTo>
                <a:lnTo>
                  <a:pt x="145" y="17"/>
                </a:lnTo>
                <a:lnTo>
                  <a:pt x="134" y="29"/>
                </a:lnTo>
                <a:lnTo>
                  <a:pt x="127" y="39"/>
                </a:lnTo>
                <a:lnTo>
                  <a:pt x="125" y="48"/>
                </a:lnTo>
                <a:lnTo>
                  <a:pt x="123" y="58"/>
                </a:lnTo>
                <a:lnTo>
                  <a:pt x="119" y="68"/>
                </a:lnTo>
                <a:lnTo>
                  <a:pt x="114" y="78"/>
                </a:lnTo>
                <a:lnTo>
                  <a:pt x="109" y="85"/>
                </a:lnTo>
                <a:lnTo>
                  <a:pt x="118" y="83"/>
                </a:lnTo>
                <a:lnTo>
                  <a:pt x="126" y="81"/>
                </a:lnTo>
                <a:lnTo>
                  <a:pt x="135" y="78"/>
                </a:lnTo>
                <a:lnTo>
                  <a:pt x="143" y="75"/>
                </a:lnTo>
                <a:lnTo>
                  <a:pt x="152" y="71"/>
                </a:lnTo>
                <a:lnTo>
                  <a:pt x="158" y="68"/>
                </a:lnTo>
                <a:lnTo>
                  <a:pt x="164" y="65"/>
                </a:lnTo>
                <a:lnTo>
                  <a:pt x="166" y="62"/>
                </a:lnTo>
                <a:lnTo>
                  <a:pt x="170" y="59"/>
                </a:lnTo>
                <a:lnTo>
                  <a:pt x="174" y="58"/>
                </a:lnTo>
                <a:lnTo>
                  <a:pt x="174" y="60"/>
                </a:lnTo>
                <a:lnTo>
                  <a:pt x="173" y="64"/>
                </a:lnTo>
                <a:lnTo>
                  <a:pt x="166" y="72"/>
                </a:lnTo>
                <a:lnTo>
                  <a:pt x="158" y="78"/>
                </a:lnTo>
                <a:lnTo>
                  <a:pt x="149" y="83"/>
                </a:lnTo>
                <a:lnTo>
                  <a:pt x="139" y="89"/>
                </a:lnTo>
                <a:lnTo>
                  <a:pt x="130" y="92"/>
                </a:lnTo>
                <a:lnTo>
                  <a:pt x="121" y="94"/>
                </a:lnTo>
                <a:lnTo>
                  <a:pt x="113" y="96"/>
                </a:lnTo>
                <a:lnTo>
                  <a:pt x="107" y="96"/>
                </a:lnTo>
                <a:lnTo>
                  <a:pt x="99" y="106"/>
                </a:lnTo>
                <a:lnTo>
                  <a:pt x="90" y="120"/>
                </a:lnTo>
                <a:lnTo>
                  <a:pt x="82" y="135"/>
                </a:lnTo>
                <a:lnTo>
                  <a:pt x="79" y="143"/>
                </a:lnTo>
                <a:lnTo>
                  <a:pt x="86" y="145"/>
                </a:lnTo>
                <a:lnTo>
                  <a:pt x="94" y="146"/>
                </a:lnTo>
                <a:lnTo>
                  <a:pt x="103" y="146"/>
                </a:lnTo>
                <a:lnTo>
                  <a:pt x="111" y="145"/>
                </a:lnTo>
                <a:lnTo>
                  <a:pt x="121" y="143"/>
                </a:lnTo>
                <a:lnTo>
                  <a:pt x="129" y="140"/>
                </a:lnTo>
                <a:lnTo>
                  <a:pt x="137" y="136"/>
                </a:lnTo>
                <a:lnTo>
                  <a:pt x="142" y="131"/>
                </a:lnTo>
                <a:lnTo>
                  <a:pt x="147" y="126"/>
                </a:lnTo>
                <a:lnTo>
                  <a:pt x="152" y="124"/>
                </a:lnTo>
                <a:lnTo>
                  <a:pt x="153" y="126"/>
                </a:lnTo>
                <a:lnTo>
                  <a:pt x="150" y="131"/>
                </a:lnTo>
                <a:lnTo>
                  <a:pt x="145" y="138"/>
                </a:lnTo>
                <a:lnTo>
                  <a:pt x="137" y="145"/>
                </a:lnTo>
                <a:lnTo>
                  <a:pt x="127" y="150"/>
                </a:lnTo>
                <a:lnTo>
                  <a:pt x="118" y="153"/>
                </a:lnTo>
                <a:lnTo>
                  <a:pt x="107" y="157"/>
                </a:lnTo>
                <a:lnTo>
                  <a:pt x="97" y="158"/>
                </a:lnTo>
                <a:lnTo>
                  <a:pt x="86" y="158"/>
                </a:lnTo>
                <a:lnTo>
                  <a:pt x="77" y="156"/>
                </a:lnTo>
                <a:lnTo>
                  <a:pt x="71" y="161"/>
                </a:lnTo>
                <a:lnTo>
                  <a:pt x="67" y="164"/>
                </a:lnTo>
                <a:lnTo>
                  <a:pt x="64" y="168"/>
                </a:lnTo>
                <a:lnTo>
                  <a:pt x="63" y="173"/>
                </a:lnTo>
                <a:lnTo>
                  <a:pt x="55" y="173"/>
                </a:lnTo>
                <a:lnTo>
                  <a:pt x="47" y="174"/>
                </a:lnTo>
                <a:lnTo>
                  <a:pt x="40" y="176"/>
                </a:lnTo>
                <a:lnTo>
                  <a:pt x="36" y="179"/>
                </a:lnTo>
                <a:close/>
              </a:path>
            </a:pathLst>
          </a:custGeom>
          <a:solidFill>
            <a:srgbClr val="BA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6" name="Freeform 300"/>
          <p:cNvSpPr>
            <a:spLocks/>
          </p:cNvSpPr>
          <p:nvPr/>
        </p:nvSpPr>
        <p:spPr bwMode="auto">
          <a:xfrm>
            <a:off x="7859713" y="6259513"/>
            <a:ext cx="219075" cy="155575"/>
          </a:xfrm>
          <a:custGeom>
            <a:avLst/>
            <a:gdLst>
              <a:gd name="T0" fmla="*/ 2147483647 w 276"/>
              <a:gd name="T1" fmla="*/ 2147483647 h 98"/>
              <a:gd name="T2" fmla="*/ 2147483647 w 276"/>
              <a:gd name="T3" fmla="*/ 2147483647 h 98"/>
              <a:gd name="T4" fmla="*/ 2147483647 w 276"/>
              <a:gd name="T5" fmla="*/ 2147483647 h 98"/>
              <a:gd name="T6" fmla="*/ 2147483647 w 276"/>
              <a:gd name="T7" fmla="*/ 2147483647 h 98"/>
              <a:gd name="T8" fmla="*/ 2147483647 w 276"/>
              <a:gd name="T9" fmla="*/ 2147483647 h 98"/>
              <a:gd name="T10" fmla="*/ 2147483647 w 276"/>
              <a:gd name="T11" fmla="*/ 2147483647 h 98"/>
              <a:gd name="T12" fmla="*/ 2147483647 w 276"/>
              <a:gd name="T13" fmla="*/ 2147483647 h 98"/>
              <a:gd name="T14" fmla="*/ 2147483647 w 276"/>
              <a:gd name="T15" fmla="*/ 2147483647 h 98"/>
              <a:gd name="T16" fmla="*/ 2147483647 w 276"/>
              <a:gd name="T17" fmla="*/ 2147483647 h 98"/>
              <a:gd name="T18" fmla="*/ 2147483647 w 276"/>
              <a:gd name="T19" fmla="*/ 2147483647 h 98"/>
              <a:gd name="T20" fmla="*/ 2147483647 w 276"/>
              <a:gd name="T21" fmla="*/ 2147483647 h 98"/>
              <a:gd name="T22" fmla="*/ 2147483647 w 276"/>
              <a:gd name="T23" fmla="*/ 2147483647 h 98"/>
              <a:gd name="T24" fmla="*/ 2147483647 w 276"/>
              <a:gd name="T25" fmla="*/ 2147483647 h 98"/>
              <a:gd name="T26" fmla="*/ 2147483647 w 276"/>
              <a:gd name="T27" fmla="*/ 2147483647 h 98"/>
              <a:gd name="T28" fmla="*/ 2147483647 w 276"/>
              <a:gd name="T29" fmla="*/ 2147483647 h 98"/>
              <a:gd name="T30" fmla="*/ 2147483647 w 276"/>
              <a:gd name="T31" fmla="*/ 2147483647 h 98"/>
              <a:gd name="T32" fmla="*/ 2147483647 w 276"/>
              <a:gd name="T33" fmla="*/ 2147483647 h 98"/>
              <a:gd name="T34" fmla="*/ 2147483647 w 276"/>
              <a:gd name="T35" fmla="*/ 2147483647 h 98"/>
              <a:gd name="T36" fmla="*/ 2147483647 w 276"/>
              <a:gd name="T37" fmla="*/ 2147483647 h 98"/>
              <a:gd name="T38" fmla="*/ 2147483647 w 276"/>
              <a:gd name="T39" fmla="*/ 2147483647 h 98"/>
              <a:gd name="T40" fmla="*/ 2147483647 w 276"/>
              <a:gd name="T41" fmla="*/ 2147483647 h 98"/>
              <a:gd name="T42" fmla="*/ 2147483647 w 276"/>
              <a:gd name="T43" fmla="*/ 2147483647 h 98"/>
              <a:gd name="T44" fmla="*/ 2147483647 w 276"/>
              <a:gd name="T45" fmla="*/ 2147483647 h 98"/>
              <a:gd name="T46" fmla="*/ 2147483647 w 276"/>
              <a:gd name="T47" fmla="*/ 2147483647 h 98"/>
              <a:gd name="T48" fmla="*/ 2147483647 w 276"/>
              <a:gd name="T49" fmla="*/ 2147483647 h 98"/>
              <a:gd name="T50" fmla="*/ 2147483647 w 276"/>
              <a:gd name="T51" fmla="*/ 2147483647 h 98"/>
              <a:gd name="T52" fmla="*/ 2147483647 w 276"/>
              <a:gd name="T53" fmla="*/ 2147483647 h 98"/>
              <a:gd name="T54" fmla="*/ 2147483647 w 276"/>
              <a:gd name="T55" fmla="*/ 2147483647 h 98"/>
              <a:gd name="T56" fmla="*/ 2147483647 w 276"/>
              <a:gd name="T57" fmla="*/ 2147483647 h 98"/>
              <a:gd name="T58" fmla="*/ 2147483647 w 276"/>
              <a:gd name="T59" fmla="*/ 2147483647 h 98"/>
              <a:gd name="T60" fmla="*/ 2147483647 w 276"/>
              <a:gd name="T61" fmla="*/ 2147483647 h 98"/>
              <a:gd name="T62" fmla="*/ 2147483647 w 276"/>
              <a:gd name="T63" fmla="*/ 2147483647 h 98"/>
              <a:gd name="T64" fmla="*/ 2147483647 w 276"/>
              <a:gd name="T65" fmla="*/ 2147483647 h 98"/>
              <a:gd name="T66" fmla="*/ 2147483647 w 276"/>
              <a:gd name="T67" fmla="*/ 2147483647 h 98"/>
              <a:gd name="T68" fmla="*/ 2147483647 w 276"/>
              <a:gd name="T69" fmla="*/ 2147483647 h 98"/>
              <a:gd name="T70" fmla="*/ 2147483647 w 276"/>
              <a:gd name="T71" fmla="*/ 2147483647 h 98"/>
              <a:gd name="T72" fmla="*/ 2147483647 w 276"/>
              <a:gd name="T73" fmla="*/ 2147483647 h 98"/>
              <a:gd name="T74" fmla="*/ 2147483647 w 276"/>
              <a:gd name="T75" fmla="*/ 2147483647 h 98"/>
              <a:gd name="T76" fmla="*/ 2147483647 w 276"/>
              <a:gd name="T77" fmla="*/ 2147483647 h 98"/>
              <a:gd name="T78" fmla="*/ 2147483647 w 276"/>
              <a:gd name="T79" fmla="*/ 2147483647 h 98"/>
              <a:gd name="T80" fmla="*/ 2147483647 w 276"/>
              <a:gd name="T81" fmla="*/ 2147483647 h 98"/>
              <a:gd name="T82" fmla="*/ 2147483647 w 276"/>
              <a:gd name="T83" fmla="*/ 2147483647 h 98"/>
              <a:gd name="T84" fmla="*/ 2147483647 w 276"/>
              <a:gd name="T85" fmla="*/ 2147483647 h 98"/>
              <a:gd name="T86" fmla="*/ 2147483647 w 276"/>
              <a:gd name="T87" fmla="*/ 2147483647 h 98"/>
              <a:gd name="T88" fmla="*/ 2147483647 w 276"/>
              <a:gd name="T89" fmla="*/ 2147483647 h 98"/>
              <a:gd name="T90" fmla="*/ 2147483647 w 276"/>
              <a:gd name="T91" fmla="*/ 2147483647 h 98"/>
              <a:gd name="T92" fmla="*/ 2147483647 w 276"/>
              <a:gd name="T93" fmla="*/ 2147483647 h 98"/>
              <a:gd name="T94" fmla="*/ 2147483647 w 276"/>
              <a:gd name="T95" fmla="*/ 2147483647 h 98"/>
              <a:gd name="T96" fmla="*/ 2147483647 w 276"/>
              <a:gd name="T97" fmla="*/ 2147483647 h 98"/>
              <a:gd name="T98" fmla="*/ 2147483647 w 276"/>
              <a:gd name="T99" fmla="*/ 2147483647 h 98"/>
              <a:gd name="T100" fmla="*/ 2147483647 w 276"/>
              <a:gd name="T101" fmla="*/ 2147483647 h 98"/>
              <a:gd name="T102" fmla="*/ 2147483647 w 276"/>
              <a:gd name="T103" fmla="*/ 2147483647 h 98"/>
              <a:gd name="T104" fmla="*/ 2147483647 w 276"/>
              <a:gd name="T105" fmla="*/ 2147483647 h 98"/>
              <a:gd name="T106" fmla="*/ 2147483647 w 276"/>
              <a:gd name="T107" fmla="*/ 0 h 98"/>
              <a:gd name="T108" fmla="*/ 2147483647 w 276"/>
              <a:gd name="T109" fmla="*/ 2147483647 h 98"/>
              <a:gd name="T110" fmla="*/ 2147483647 w 276"/>
              <a:gd name="T111" fmla="*/ 2147483647 h 98"/>
              <a:gd name="T112" fmla="*/ 2147483647 w 276"/>
              <a:gd name="T113" fmla="*/ 2147483647 h 98"/>
              <a:gd name="T114" fmla="*/ 2147483647 w 276"/>
              <a:gd name="T115" fmla="*/ 2147483647 h 98"/>
              <a:gd name="T116" fmla="*/ 2147483647 w 276"/>
              <a:gd name="T117" fmla="*/ 2147483647 h 98"/>
              <a:gd name="T118" fmla="*/ 2147483647 w 276"/>
              <a:gd name="T119" fmla="*/ 2147483647 h 98"/>
              <a:gd name="T120" fmla="*/ 2147483647 w 276"/>
              <a:gd name="T121" fmla="*/ 2147483647 h 98"/>
              <a:gd name="T122" fmla="*/ 2147483647 w 276"/>
              <a:gd name="T123" fmla="*/ 2147483647 h 98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276"/>
              <a:gd name="T187" fmla="*/ 0 h 98"/>
              <a:gd name="T188" fmla="*/ 276 w 276"/>
              <a:gd name="T189" fmla="*/ 98 h 98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276" h="98">
                <a:moveTo>
                  <a:pt x="0" y="30"/>
                </a:moveTo>
                <a:lnTo>
                  <a:pt x="1" y="31"/>
                </a:lnTo>
                <a:lnTo>
                  <a:pt x="1" y="33"/>
                </a:lnTo>
                <a:lnTo>
                  <a:pt x="1" y="34"/>
                </a:lnTo>
                <a:lnTo>
                  <a:pt x="1" y="36"/>
                </a:lnTo>
                <a:lnTo>
                  <a:pt x="12" y="36"/>
                </a:lnTo>
                <a:lnTo>
                  <a:pt x="23" y="36"/>
                </a:lnTo>
                <a:lnTo>
                  <a:pt x="36" y="36"/>
                </a:lnTo>
                <a:lnTo>
                  <a:pt x="48" y="37"/>
                </a:lnTo>
                <a:lnTo>
                  <a:pt x="60" y="39"/>
                </a:lnTo>
                <a:lnTo>
                  <a:pt x="70" y="41"/>
                </a:lnTo>
                <a:lnTo>
                  <a:pt x="78" y="43"/>
                </a:lnTo>
                <a:lnTo>
                  <a:pt x="82" y="45"/>
                </a:lnTo>
                <a:lnTo>
                  <a:pt x="84" y="48"/>
                </a:lnTo>
                <a:lnTo>
                  <a:pt x="87" y="53"/>
                </a:lnTo>
                <a:lnTo>
                  <a:pt x="90" y="59"/>
                </a:lnTo>
                <a:lnTo>
                  <a:pt x="94" y="66"/>
                </a:lnTo>
                <a:lnTo>
                  <a:pt x="99" y="72"/>
                </a:lnTo>
                <a:lnTo>
                  <a:pt x="106" y="78"/>
                </a:lnTo>
                <a:lnTo>
                  <a:pt x="112" y="83"/>
                </a:lnTo>
                <a:lnTo>
                  <a:pt x="122" y="87"/>
                </a:lnTo>
                <a:lnTo>
                  <a:pt x="130" y="90"/>
                </a:lnTo>
                <a:lnTo>
                  <a:pt x="132" y="88"/>
                </a:lnTo>
                <a:lnTo>
                  <a:pt x="130" y="85"/>
                </a:lnTo>
                <a:lnTo>
                  <a:pt x="123" y="79"/>
                </a:lnTo>
                <a:lnTo>
                  <a:pt x="115" y="72"/>
                </a:lnTo>
                <a:lnTo>
                  <a:pt x="108" y="63"/>
                </a:lnTo>
                <a:lnTo>
                  <a:pt x="106" y="53"/>
                </a:lnTo>
                <a:lnTo>
                  <a:pt x="104" y="46"/>
                </a:lnTo>
                <a:lnTo>
                  <a:pt x="111" y="46"/>
                </a:lnTo>
                <a:lnTo>
                  <a:pt x="118" y="46"/>
                </a:lnTo>
                <a:lnTo>
                  <a:pt x="124" y="47"/>
                </a:lnTo>
                <a:lnTo>
                  <a:pt x="132" y="48"/>
                </a:lnTo>
                <a:lnTo>
                  <a:pt x="139" y="49"/>
                </a:lnTo>
                <a:lnTo>
                  <a:pt x="146" y="50"/>
                </a:lnTo>
                <a:lnTo>
                  <a:pt x="150" y="52"/>
                </a:lnTo>
                <a:lnTo>
                  <a:pt x="154" y="53"/>
                </a:lnTo>
                <a:lnTo>
                  <a:pt x="155" y="59"/>
                </a:lnTo>
                <a:lnTo>
                  <a:pt x="158" y="64"/>
                </a:lnTo>
                <a:lnTo>
                  <a:pt x="163" y="70"/>
                </a:lnTo>
                <a:lnTo>
                  <a:pt x="169" y="76"/>
                </a:lnTo>
                <a:lnTo>
                  <a:pt x="175" y="82"/>
                </a:lnTo>
                <a:lnTo>
                  <a:pt x="183" y="87"/>
                </a:lnTo>
                <a:lnTo>
                  <a:pt x="190" y="92"/>
                </a:lnTo>
                <a:lnTo>
                  <a:pt x="198" y="95"/>
                </a:lnTo>
                <a:lnTo>
                  <a:pt x="211" y="98"/>
                </a:lnTo>
                <a:lnTo>
                  <a:pt x="219" y="98"/>
                </a:lnTo>
                <a:lnTo>
                  <a:pt x="222" y="96"/>
                </a:lnTo>
                <a:lnTo>
                  <a:pt x="215" y="93"/>
                </a:lnTo>
                <a:lnTo>
                  <a:pt x="206" y="88"/>
                </a:lnTo>
                <a:lnTo>
                  <a:pt x="198" y="84"/>
                </a:lnTo>
                <a:lnTo>
                  <a:pt x="190" y="79"/>
                </a:lnTo>
                <a:lnTo>
                  <a:pt x="185" y="75"/>
                </a:lnTo>
                <a:lnTo>
                  <a:pt x="179" y="70"/>
                </a:lnTo>
                <a:lnTo>
                  <a:pt x="174" y="66"/>
                </a:lnTo>
                <a:lnTo>
                  <a:pt x="171" y="62"/>
                </a:lnTo>
                <a:lnTo>
                  <a:pt x="170" y="59"/>
                </a:lnTo>
                <a:lnTo>
                  <a:pt x="181" y="63"/>
                </a:lnTo>
                <a:lnTo>
                  <a:pt x="194" y="66"/>
                </a:lnTo>
                <a:lnTo>
                  <a:pt x="209" y="68"/>
                </a:lnTo>
                <a:lnTo>
                  <a:pt x="223" y="70"/>
                </a:lnTo>
                <a:lnTo>
                  <a:pt x="238" y="72"/>
                </a:lnTo>
                <a:lnTo>
                  <a:pt x="250" y="73"/>
                </a:lnTo>
                <a:lnTo>
                  <a:pt x="261" y="74"/>
                </a:lnTo>
                <a:lnTo>
                  <a:pt x="268" y="74"/>
                </a:lnTo>
                <a:lnTo>
                  <a:pt x="274" y="74"/>
                </a:lnTo>
                <a:lnTo>
                  <a:pt x="276" y="72"/>
                </a:lnTo>
                <a:lnTo>
                  <a:pt x="272" y="69"/>
                </a:lnTo>
                <a:lnTo>
                  <a:pt x="264" y="68"/>
                </a:lnTo>
                <a:lnTo>
                  <a:pt x="254" y="67"/>
                </a:lnTo>
                <a:lnTo>
                  <a:pt x="242" y="65"/>
                </a:lnTo>
                <a:lnTo>
                  <a:pt x="229" y="62"/>
                </a:lnTo>
                <a:lnTo>
                  <a:pt x="215" y="59"/>
                </a:lnTo>
                <a:lnTo>
                  <a:pt x="203" y="55"/>
                </a:lnTo>
                <a:lnTo>
                  <a:pt x="193" y="52"/>
                </a:lnTo>
                <a:lnTo>
                  <a:pt x="183" y="50"/>
                </a:lnTo>
                <a:lnTo>
                  <a:pt x="179" y="48"/>
                </a:lnTo>
                <a:lnTo>
                  <a:pt x="187" y="42"/>
                </a:lnTo>
                <a:lnTo>
                  <a:pt x="197" y="37"/>
                </a:lnTo>
                <a:lnTo>
                  <a:pt x="206" y="35"/>
                </a:lnTo>
                <a:lnTo>
                  <a:pt x="214" y="34"/>
                </a:lnTo>
                <a:lnTo>
                  <a:pt x="221" y="33"/>
                </a:lnTo>
                <a:lnTo>
                  <a:pt x="222" y="31"/>
                </a:lnTo>
                <a:lnTo>
                  <a:pt x="219" y="28"/>
                </a:lnTo>
                <a:lnTo>
                  <a:pt x="211" y="26"/>
                </a:lnTo>
                <a:lnTo>
                  <a:pt x="206" y="25"/>
                </a:lnTo>
                <a:lnTo>
                  <a:pt x="199" y="26"/>
                </a:lnTo>
                <a:lnTo>
                  <a:pt x="193" y="27"/>
                </a:lnTo>
                <a:lnTo>
                  <a:pt x="186" y="29"/>
                </a:lnTo>
                <a:lnTo>
                  <a:pt x="179" y="32"/>
                </a:lnTo>
                <a:lnTo>
                  <a:pt x="174" y="34"/>
                </a:lnTo>
                <a:lnTo>
                  <a:pt x="169" y="38"/>
                </a:lnTo>
                <a:lnTo>
                  <a:pt x="166" y="41"/>
                </a:lnTo>
                <a:lnTo>
                  <a:pt x="159" y="41"/>
                </a:lnTo>
                <a:lnTo>
                  <a:pt x="151" y="40"/>
                </a:lnTo>
                <a:lnTo>
                  <a:pt x="143" y="40"/>
                </a:lnTo>
                <a:lnTo>
                  <a:pt x="135" y="39"/>
                </a:lnTo>
                <a:lnTo>
                  <a:pt x="127" y="38"/>
                </a:lnTo>
                <a:lnTo>
                  <a:pt x="119" y="38"/>
                </a:lnTo>
                <a:lnTo>
                  <a:pt x="114" y="38"/>
                </a:lnTo>
                <a:lnTo>
                  <a:pt x="111" y="38"/>
                </a:lnTo>
                <a:lnTo>
                  <a:pt x="110" y="29"/>
                </a:lnTo>
                <a:lnTo>
                  <a:pt x="114" y="20"/>
                </a:lnTo>
                <a:lnTo>
                  <a:pt x="122" y="12"/>
                </a:lnTo>
                <a:lnTo>
                  <a:pt x="134" y="6"/>
                </a:lnTo>
                <a:lnTo>
                  <a:pt x="143" y="3"/>
                </a:lnTo>
                <a:lnTo>
                  <a:pt x="144" y="1"/>
                </a:lnTo>
                <a:lnTo>
                  <a:pt x="140" y="0"/>
                </a:lnTo>
                <a:lnTo>
                  <a:pt x="134" y="0"/>
                </a:lnTo>
                <a:lnTo>
                  <a:pt x="128" y="1"/>
                </a:lnTo>
                <a:lnTo>
                  <a:pt x="122" y="4"/>
                </a:lnTo>
                <a:lnTo>
                  <a:pt x="114" y="7"/>
                </a:lnTo>
                <a:lnTo>
                  <a:pt x="106" y="12"/>
                </a:lnTo>
                <a:lnTo>
                  <a:pt x="96" y="16"/>
                </a:lnTo>
                <a:lnTo>
                  <a:pt x="90" y="21"/>
                </a:lnTo>
                <a:lnTo>
                  <a:pt x="84" y="25"/>
                </a:lnTo>
                <a:lnTo>
                  <a:pt x="82" y="28"/>
                </a:lnTo>
                <a:lnTo>
                  <a:pt x="74" y="28"/>
                </a:lnTo>
                <a:lnTo>
                  <a:pt x="64" y="28"/>
                </a:lnTo>
                <a:lnTo>
                  <a:pt x="52" y="28"/>
                </a:lnTo>
                <a:lnTo>
                  <a:pt x="40" y="28"/>
                </a:lnTo>
                <a:lnTo>
                  <a:pt x="28" y="28"/>
                </a:lnTo>
                <a:lnTo>
                  <a:pt x="16" y="28"/>
                </a:lnTo>
                <a:lnTo>
                  <a:pt x="7" y="29"/>
                </a:lnTo>
                <a:lnTo>
                  <a:pt x="0" y="30"/>
                </a:lnTo>
                <a:close/>
              </a:path>
            </a:pathLst>
          </a:custGeom>
          <a:solidFill>
            <a:srgbClr val="BA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7" name="Freeform 301"/>
          <p:cNvSpPr>
            <a:spLocks/>
          </p:cNvSpPr>
          <p:nvPr/>
        </p:nvSpPr>
        <p:spPr bwMode="auto">
          <a:xfrm>
            <a:off x="7837488" y="6394450"/>
            <a:ext cx="179387" cy="315913"/>
          </a:xfrm>
          <a:custGeom>
            <a:avLst/>
            <a:gdLst>
              <a:gd name="T0" fmla="*/ 2147483647 w 225"/>
              <a:gd name="T1" fmla="*/ 2147483647 h 199"/>
              <a:gd name="T2" fmla="*/ 2147483647 w 225"/>
              <a:gd name="T3" fmla="*/ 2147483647 h 199"/>
              <a:gd name="T4" fmla="*/ 2147483647 w 225"/>
              <a:gd name="T5" fmla="*/ 2147483647 h 199"/>
              <a:gd name="T6" fmla="*/ 2147483647 w 225"/>
              <a:gd name="T7" fmla="*/ 2147483647 h 199"/>
              <a:gd name="T8" fmla="*/ 2147483647 w 225"/>
              <a:gd name="T9" fmla="*/ 2147483647 h 199"/>
              <a:gd name="T10" fmla="*/ 2147483647 w 225"/>
              <a:gd name="T11" fmla="*/ 2147483647 h 199"/>
              <a:gd name="T12" fmla="*/ 2147483647 w 225"/>
              <a:gd name="T13" fmla="*/ 2147483647 h 199"/>
              <a:gd name="T14" fmla="*/ 2147483647 w 225"/>
              <a:gd name="T15" fmla="*/ 2147483647 h 199"/>
              <a:gd name="T16" fmla="*/ 2147483647 w 225"/>
              <a:gd name="T17" fmla="*/ 2147483647 h 199"/>
              <a:gd name="T18" fmla="*/ 2147483647 w 225"/>
              <a:gd name="T19" fmla="*/ 2147483647 h 199"/>
              <a:gd name="T20" fmla="*/ 2147483647 w 225"/>
              <a:gd name="T21" fmla="*/ 2147483647 h 199"/>
              <a:gd name="T22" fmla="*/ 2147483647 w 225"/>
              <a:gd name="T23" fmla="*/ 2147483647 h 199"/>
              <a:gd name="T24" fmla="*/ 2147483647 w 225"/>
              <a:gd name="T25" fmla="*/ 2147483647 h 199"/>
              <a:gd name="T26" fmla="*/ 2147483647 w 225"/>
              <a:gd name="T27" fmla="*/ 2147483647 h 199"/>
              <a:gd name="T28" fmla="*/ 2147483647 w 225"/>
              <a:gd name="T29" fmla="*/ 2147483647 h 199"/>
              <a:gd name="T30" fmla="*/ 2147483647 w 225"/>
              <a:gd name="T31" fmla="*/ 2147483647 h 199"/>
              <a:gd name="T32" fmla="*/ 2147483647 w 225"/>
              <a:gd name="T33" fmla="*/ 2147483647 h 199"/>
              <a:gd name="T34" fmla="*/ 2147483647 w 225"/>
              <a:gd name="T35" fmla="*/ 2147483647 h 199"/>
              <a:gd name="T36" fmla="*/ 2147483647 w 225"/>
              <a:gd name="T37" fmla="*/ 2147483647 h 199"/>
              <a:gd name="T38" fmla="*/ 2147483647 w 225"/>
              <a:gd name="T39" fmla="*/ 2147483647 h 199"/>
              <a:gd name="T40" fmla="*/ 2147483647 w 225"/>
              <a:gd name="T41" fmla="*/ 2147483647 h 199"/>
              <a:gd name="T42" fmla="*/ 2147483647 w 225"/>
              <a:gd name="T43" fmla="*/ 2147483647 h 199"/>
              <a:gd name="T44" fmla="*/ 2147483647 w 225"/>
              <a:gd name="T45" fmla="*/ 2147483647 h 199"/>
              <a:gd name="T46" fmla="*/ 2147483647 w 225"/>
              <a:gd name="T47" fmla="*/ 2147483647 h 199"/>
              <a:gd name="T48" fmla="*/ 2147483647 w 225"/>
              <a:gd name="T49" fmla="*/ 2147483647 h 199"/>
              <a:gd name="T50" fmla="*/ 2147483647 w 225"/>
              <a:gd name="T51" fmla="*/ 2147483647 h 199"/>
              <a:gd name="T52" fmla="*/ 2147483647 w 225"/>
              <a:gd name="T53" fmla="*/ 2147483647 h 199"/>
              <a:gd name="T54" fmla="*/ 2147483647 w 225"/>
              <a:gd name="T55" fmla="*/ 2147483647 h 199"/>
              <a:gd name="T56" fmla="*/ 2147483647 w 225"/>
              <a:gd name="T57" fmla="*/ 2147483647 h 199"/>
              <a:gd name="T58" fmla="*/ 2147483647 w 225"/>
              <a:gd name="T59" fmla="*/ 2147483647 h 199"/>
              <a:gd name="T60" fmla="*/ 2147483647 w 225"/>
              <a:gd name="T61" fmla="*/ 2147483647 h 199"/>
              <a:gd name="T62" fmla="*/ 2147483647 w 225"/>
              <a:gd name="T63" fmla="*/ 2147483647 h 199"/>
              <a:gd name="T64" fmla="*/ 2147483647 w 225"/>
              <a:gd name="T65" fmla="*/ 2147483647 h 199"/>
              <a:gd name="T66" fmla="*/ 2147483647 w 225"/>
              <a:gd name="T67" fmla="*/ 2147483647 h 199"/>
              <a:gd name="T68" fmla="*/ 2147483647 w 225"/>
              <a:gd name="T69" fmla="*/ 2147483647 h 199"/>
              <a:gd name="T70" fmla="*/ 2147483647 w 225"/>
              <a:gd name="T71" fmla="*/ 2147483647 h 199"/>
              <a:gd name="T72" fmla="*/ 2147483647 w 225"/>
              <a:gd name="T73" fmla="*/ 2147483647 h 199"/>
              <a:gd name="T74" fmla="*/ 2147483647 w 225"/>
              <a:gd name="T75" fmla="*/ 2147483647 h 199"/>
              <a:gd name="T76" fmla="*/ 2147483647 w 225"/>
              <a:gd name="T77" fmla="*/ 2147483647 h 199"/>
              <a:gd name="T78" fmla="*/ 2147483647 w 225"/>
              <a:gd name="T79" fmla="*/ 2147483647 h 199"/>
              <a:gd name="T80" fmla="*/ 2147483647 w 225"/>
              <a:gd name="T81" fmla="*/ 2147483647 h 199"/>
              <a:gd name="T82" fmla="*/ 2147483647 w 225"/>
              <a:gd name="T83" fmla="*/ 2147483647 h 199"/>
              <a:gd name="T84" fmla="*/ 2147483647 w 225"/>
              <a:gd name="T85" fmla="*/ 2147483647 h 199"/>
              <a:gd name="T86" fmla="*/ 2147483647 w 225"/>
              <a:gd name="T87" fmla="*/ 2147483647 h 199"/>
              <a:gd name="T88" fmla="*/ 2147483647 w 225"/>
              <a:gd name="T89" fmla="*/ 2147483647 h 199"/>
              <a:gd name="T90" fmla="*/ 2147483647 w 225"/>
              <a:gd name="T91" fmla="*/ 2147483647 h 199"/>
              <a:gd name="T92" fmla="*/ 2147483647 w 225"/>
              <a:gd name="T93" fmla="*/ 2147483647 h 199"/>
              <a:gd name="T94" fmla="*/ 2147483647 w 225"/>
              <a:gd name="T95" fmla="*/ 2147483647 h 199"/>
              <a:gd name="T96" fmla="*/ 2147483647 w 225"/>
              <a:gd name="T97" fmla="*/ 2147483647 h 199"/>
              <a:gd name="T98" fmla="*/ 2147483647 w 225"/>
              <a:gd name="T99" fmla="*/ 2147483647 h 199"/>
              <a:gd name="T100" fmla="*/ 2147483647 w 225"/>
              <a:gd name="T101" fmla="*/ 2147483647 h 199"/>
              <a:gd name="T102" fmla="*/ 2147483647 w 225"/>
              <a:gd name="T103" fmla="*/ 0 h 199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25"/>
              <a:gd name="T157" fmla="*/ 0 h 199"/>
              <a:gd name="T158" fmla="*/ 225 w 225"/>
              <a:gd name="T159" fmla="*/ 199 h 199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25" h="199">
                <a:moveTo>
                  <a:pt x="0" y="1"/>
                </a:moveTo>
                <a:lnTo>
                  <a:pt x="9" y="8"/>
                </a:lnTo>
                <a:lnTo>
                  <a:pt x="20" y="17"/>
                </a:lnTo>
                <a:lnTo>
                  <a:pt x="31" y="26"/>
                </a:lnTo>
                <a:lnTo>
                  <a:pt x="37" y="32"/>
                </a:lnTo>
                <a:lnTo>
                  <a:pt x="32" y="48"/>
                </a:lnTo>
                <a:lnTo>
                  <a:pt x="31" y="69"/>
                </a:lnTo>
                <a:lnTo>
                  <a:pt x="33" y="91"/>
                </a:lnTo>
                <a:lnTo>
                  <a:pt x="41" y="105"/>
                </a:lnTo>
                <a:lnTo>
                  <a:pt x="40" y="89"/>
                </a:lnTo>
                <a:lnTo>
                  <a:pt x="41" y="70"/>
                </a:lnTo>
                <a:lnTo>
                  <a:pt x="44" y="54"/>
                </a:lnTo>
                <a:lnTo>
                  <a:pt x="52" y="45"/>
                </a:lnTo>
                <a:lnTo>
                  <a:pt x="56" y="43"/>
                </a:lnTo>
                <a:lnTo>
                  <a:pt x="59" y="44"/>
                </a:lnTo>
                <a:lnTo>
                  <a:pt x="61" y="46"/>
                </a:lnTo>
                <a:lnTo>
                  <a:pt x="65" y="50"/>
                </a:lnTo>
                <a:lnTo>
                  <a:pt x="73" y="57"/>
                </a:lnTo>
                <a:lnTo>
                  <a:pt x="84" y="66"/>
                </a:lnTo>
                <a:lnTo>
                  <a:pt x="96" y="77"/>
                </a:lnTo>
                <a:lnTo>
                  <a:pt x="103" y="83"/>
                </a:lnTo>
                <a:lnTo>
                  <a:pt x="99" y="99"/>
                </a:lnTo>
                <a:lnTo>
                  <a:pt x="96" y="118"/>
                </a:lnTo>
                <a:lnTo>
                  <a:pt x="99" y="135"/>
                </a:lnTo>
                <a:lnTo>
                  <a:pt x="112" y="150"/>
                </a:lnTo>
                <a:lnTo>
                  <a:pt x="110" y="133"/>
                </a:lnTo>
                <a:lnTo>
                  <a:pt x="108" y="116"/>
                </a:lnTo>
                <a:lnTo>
                  <a:pt x="112" y="100"/>
                </a:lnTo>
                <a:lnTo>
                  <a:pt x="122" y="91"/>
                </a:lnTo>
                <a:lnTo>
                  <a:pt x="130" y="97"/>
                </a:lnTo>
                <a:lnTo>
                  <a:pt x="142" y="109"/>
                </a:lnTo>
                <a:lnTo>
                  <a:pt x="155" y="122"/>
                </a:lnTo>
                <a:lnTo>
                  <a:pt x="170" y="137"/>
                </a:lnTo>
                <a:lnTo>
                  <a:pt x="185" y="154"/>
                </a:lnTo>
                <a:lnTo>
                  <a:pt x="198" y="169"/>
                </a:lnTo>
                <a:lnTo>
                  <a:pt x="209" y="182"/>
                </a:lnTo>
                <a:lnTo>
                  <a:pt x="215" y="192"/>
                </a:lnTo>
                <a:lnTo>
                  <a:pt x="221" y="198"/>
                </a:lnTo>
                <a:lnTo>
                  <a:pt x="223" y="199"/>
                </a:lnTo>
                <a:lnTo>
                  <a:pt x="225" y="196"/>
                </a:lnTo>
                <a:lnTo>
                  <a:pt x="222" y="188"/>
                </a:lnTo>
                <a:lnTo>
                  <a:pt x="218" y="181"/>
                </a:lnTo>
                <a:lnTo>
                  <a:pt x="209" y="168"/>
                </a:lnTo>
                <a:lnTo>
                  <a:pt x="197" y="153"/>
                </a:lnTo>
                <a:lnTo>
                  <a:pt x="183" y="136"/>
                </a:lnTo>
                <a:lnTo>
                  <a:pt x="170" y="120"/>
                </a:lnTo>
                <a:lnTo>
                  <a:pt x="156" y="104"/>
                </a:lnTo>
                <a:lnTo>
                  <a:pt x="144" y="94"/>
                </a:lnTo>
                <a:lnTo>
                  <a:pt x="136" y="88"/>
                </a:lnTo>
                <a:lnTo>
                  <a:pt x="142" y="84"/>
                </a:lnTo>
                <a:lnTo>
                  <a:pt x="148" y="81"/>
                </a:lnTo>
                <a:lnTo>
                  <a:pt x="155" y="79"/>
                </a:lnTo>
                <a:lnTo>
                  <a:pt x="162" y="77"/>
                </a:lnTo>
                <a:lnTo>
                  <a:pt x="168" y="76"/>
                </a:lnTo>
                <a:lnTo>
                  <a:pt x="175" y="76"/>
                </a:lnTo>
                <a:lnTo>
                  <a:pt x="181" y="78"/>
                </a:lnTo>
                <a:lnTo>
                  <a:pt x="187" y="80"/>
                </a:lnTo>
                <a:lnTo>
                  <a:pt x="198" y="84"/>
                </a:lnTo>
                <a:lnTo>
                  <a:pt x="203" y="86"/>
                </a:lnTo>
                <a:lnTo>
                  <a:pt x="205" y="84"/>
                </a:lnTo>
                <a:lnTo>
                  <a:pt x="201" y="79"/>
                </a:lnTo>
                <a:lnTo>
                  <a:pt x="194" y="75"/>
                </a:lnTo>
                <a:lnTo>
                  <a:pt x="186" y="71"/>
                </a:lnTo>
                <a:lnTo>
                  <a:pt x="175" y="69"/>
                </a:lnTo>
                <a:lnTo>
                  <a:pt x="164" y="67"/>
                </a:lnTo>
                <a:lnTo>
                  <a:pt x="152" y="67"/>
                </a:lnTo>
                <a:lnTo>
                  <a:pt x="142" y="68"/>
                </a:lnTo>
                <a:lnTo>
                  <a:pt x="132" y="71"/>
                </a:lnTo>
                <a:lnTo>
                  <a:pt x="124" y="75"/>
                </a:lnTo>
                <a:lnTo>
                  <a:pt x="118" y="70"/>
                </a:lnTo>
                <a:lnTo>
                  <a:pt x="111" y="66"/>
                </a:lnTo>
                <a:lnTo>
                  <a:pt x="104" y="61"/>
                </a:lnTo>
                <a:lnTo>
                  <a:pt x="98" y="57"/>
                </a:lnTo>
                <a:lnTo>
                  <a:pt x="91" y="52"/>
                </a:lnTo>
                <a:lnTo>
                  <a:pt x="85" y="48"/>
                </a:lnTo>
                <a:lnTo>
                  <a:pt x="81" y="45"/>
                </a:lnTo>
                <a:lnTo>
                  <a:pt x="79" y="43"/>
                </a:lnTo>
                <a:lnTo>
                  <a:pt x="83" y="41"/>
                </a:lnTo>
                <a:lnTo>
                  <a:pt x="87" y="40"/>
                </a:lnTo>
                <a:lnTo>
                  <a:pt x="94" y="37"/>
                </a:lnTo>
                <a:lnTo>
                  <a:pt x="99" y="37"/>
                </a:lnTo>
                <a:lnTo>
                  <a:pt x="106" y="36"/>
                </a:lnTo>
                <a:lnTo>
                  <a:pt x="112" y="36"/>
                </a:lnTo>
                <a:lnTo>
                  <a:pt x="119" y="37"/>
                </a:lnTo>
                <a:lnTo>
                  <a:pt x="126" y="39"/>
                </a:lnTo>
                <a:lnTo>
                  <a:pt x="132" y="39"/>
                </a:lnTo>
                <a:lnTo>
                  <a:pt x="134" y="37"/>
                </a:lnTo>
                <a:lnTo>
                  <a:pt x="130" y="35"/>
                </a:lnTo>
                <a:lnTo>
                  <a:pt x="123" y="33"/>
                </a:lnTo>
                <a:lnTo>
                  <a:pt x="118" y="33"/>
                </a:lnTo>
                <a:lnTo>
                  <a:pt x="111" y="32"/>
                </a:lnTo>
                <a:lnTo>
                  <a:pt x="102" y="31"/>
                </a:lnTo>
                <a:lnTo>
                  <a:pt x="94" y="30"/>
                </a:lnTo>
                <a:lnTo>
                  <a:pt x="84" y="30"/>
                </a:lnTo>
                <a:lnTo>
                  <a:pt x="76" y="29"/>
                </a:lnTo>
                <a:lnTo>
                  <a:pt x="68" y="30"/>
                </a:lnTo>
                <a:lnTo>
                  <a:pt x="63" y="30"/>
                </a:lnTo>
                <a:lnTo>
                  <a:pt x="55" y="29"/>
                </a:lnTo>
                <a:lnTo>
                  <a:pt x="47" y="25"/>
                </a:lnTo>
                <a:lnTo>
                  <a:pt x="39" y="20"/>
                </a:lnTo>
                <a:lnTo>
                  <a:pt x="29" y="14"/>
                </a:lnTo>
                <a:lnTo>
                  <a:pt x="21" y="8"/>
                </a:lnTo>
                <a:lnTo>
                  <a:pt x="13" y="3"/>
                </a:lnTo>
                <a:lnTo>
                  <a:pt x="6" y="0"/>
                </a:lnTo>
                <a:lnTo>
                  <a:pt x="0" y="1"/>
                </a:lnTo>
                <a:close/>
              </a:path>
            </a:pathLst>
          </a:custGeom>
          <a:solidFill>
            <a:srgbClr val="BA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8" name="Freeform 302"/>
          <p:cNvSpPr>
            <a:spLocks/>
          </p:cNvSpPr>
          <p:nvPr/>
        </p:nvSpPr>
        <p:spPr bwMode="auto">
          <a:xfrm>
            <a:off x="7683500" y="6424613"/>
            <a:ext cx="134938" cy="363537"/>
          </a:xfrm>
          <a:custGeom>
            <a:avLst/>
            <a:gdLst>
              <a:gd name="T0" fmla="*/ 2147483647 w 170"/>
              <a:gd name="T1" fmla="*/ 2147483647 h 229"/>
              <a:gd name="T2" fmla="*/ 2147483647 w 170"/>
              <a:gd name="T3" fmla="*/ 2147483647 h 229"/>
              <a:gd name="T4" fmla="*/ 2147483647 w 170"/>
              <a:gd name="T5" fmla="*/ 2147483647 h 229"/>
              <a:gd name="T6" fmla="*/ 2147483647 w 170"/>
              <a:gd name="T7" fmla="*/ 2147483647 h 229"/>
              <a:gd name="T8" fmla="*/ 2147483647 w 170"/>
              <a:gd name="T9" fmla="*/ 2147483647 h 229"/>
              <a:gd name="T10" fmla="*/ 2147483647 w 170"/>
              <a:gd name="T11" fmla="*/ 2147483647 h 229"/>
              <a:gd name="T12" fmla="*/ 2147483647 w 170"/>
              <a:gd name="T13" fmla="*/ 2147483647 h 229"/>
              <a:gd name="T14" fmla="*/ 2147483647 w 170"/>
              <a:gd name="T15" fmla="*/ 2147483647 h 229"/>
              <a:gd name="T16" fmla="*/ 2147483647 w 170"/>
              <a:gd name="T17" fmla="*/ 2147483647 h 229"/>
              <a:gd name="T18" fmla="*/ 2147483647 w 170"/>
              <a:gd name="T19" fmla="*/ 2147483647 h 229"/>
              <a:gd name="T20" fmla="*/ 2147483647 w 170"/>
              <a:gd name="T21" fmla="*/ 2147483647 h 229"/>
              <a:gd name="T22" fmla="*/ 2147483647 w 170"/>
              <a:gd name="T23" fmla="*/ 2147483647 h 229"/>
              <a:gd name="T24" fmla="*/ 2147483647 w 170"/>
              <a:gd name="T25" fmla="*/ 2147483647 h 229"/>
              <a:gd name="T26" fmla="*/ 2147483647 w 170"/>
              <a:gd name="T27" fmla="*/ 2147483647 h 229"/>
              <a:gd name="T28" fmla="*/ 2147483647 w 170"/>
              <a:gd name="T29" fmla="*/ 2147483647 h 229"/>
              <a:gd name="T30" fmla="*/ 2147483647 w 170"/>
              <a:gd name="T31" fmla="*/ 2147483647 h 229"/>
              <a:gd name="T32" fmla="*/ 2147483647 w 170"/>
              <a:gd name="T33" fmla="*/ 2147483647 h 229"/>
              <a:gd name="T34" fmla="*/ 2147483647 w 170"/>
              <a:gd name="T35" fmla="*/ 2147483647 h 229"/>
              <a:gd name="T36" fmla="*/ 2147483647 w 170"/>
              <a:gd name="T37" fmla="*/ 2147483647 h 229"/>
              <a:gd name="T38" fmla="*/ 2147483647 w 170"/>
              <a:gd name="T39" fmla="*/ 2147483647 h 229"/>
              <a:gd name="T40" fmla="*/ 2147483647 w 170"/>
              <a:gd name="T41" fmla="*/ 2147483647 h 229"/>
              <a:gd name="T42" fmla="*/ 2147483647 w 170"/>
              <a:gd name="T43" fmla="*/ 2147483647 h 229"/>
              <a:gd name="T44" fmla="*/ 2147483647 w 170"/>
              <a:gd name="T45" fmla="*/ 2147483647 h 229"/>
              <a:gd name="T46" fmla="*/ 2147483647 w 170"/>
              <a:gd name="T47" fmla="*/ 2147483647 h 229"/>
              <a:gd name="T48" fmla="*/ 2147483647 w 170"/>
              <a:gd name="T49" fmla="*/ 2147483647 h 229"/>
              <a:gd name="T50" fmla="*/ 2147483647 w 170"/>
              <a:gd name="T51" fmla="*/ 2147483647 h 229"/>
              <a:gd name="T52" fmla="*/ 2147483647 w 170"/>
              <a:gd name="T53" fmla="*/ 2147483647 h 229"/>
              <a:gd name="T54" fmla="*/ 2147483647 w 170"/>
              <a:gd name="T55" fmla="*/ 2147483647 h 229"/>
              <a:gd name="T56" fmla="*/ 2147483647 w 170"/>
              <a:gd name="T57" fmla="*/ 2147483647 h 229"/>
              <a:gd name="T58" fmla="*/ 2147483647 w 170"/>
              <a:gd name="T59" fmla="*/ 2147483647 h 229"/>
              <a:gd name="T60" fmla="*/ 2147483647 w 170"/>
              <a:gd name="T61" fmla="*/ 2147483647 h 229"/>
              <a:gd name="T62" fmla="*/ 2147483647 w 170"/>
              <a:gd name="T63" fmla="*/ 2147483647 h 229"/>
              <a:gd name="T64" fmla="*/ 2147483647 w 170"/>
              <a:gd name="T65" fmla="*/ 2147483647 h 229"/>
              <a:gd name="T66" fmla="*/ 2147483647 w 170"/>
              <a:gd name="T67" fmla="*/ 2147483647 h 229"/>
              <a:gd name="T68" fmla="*/ 2147483647 w 170"/>
              <a:gd name="T69" fmla="*/ 2147483647 h 229"/>
              <a:gd name="T70" fmla="*/ 2147483647 w 170"/>
              <a:gd name="T71" fmla="*/ 2147483647 h 229"/>
              <a:gd name="T72" fmla="*/ 2147483647 w 170"/>
              <a:gd name="T73" fmla="*/ 2147483647 h 229"/>
              <a:gd name="T74" fmla="*/ 2147483647 w 170"/>
              <a:gd name="T75" fmla="*/ 2147483647 h 229"/>
              <a:gd name="T76" fmla="*/ 2147483647 w 170"/>
              <a:gd name="T77" fmla="*/ 2147483647 h 229"/>
              <a:gd name="T78" fmla="*/ 2147483647 w 170"/>
              <a:gd name="T79" fmla="*/ 2147483647 h 229"/>
              <a:gd name="T80" fmla="*/ 2147483647 w 170"/>
              <a:gd name="T81" fmla="*/ 2147483647 h 229"/>
              <a:gd name="T82" fmla="*/ 2147483647 w 170"/>
              <a:gd name="T83" fmla="*/ 2147483647 h 229"/>
              <a:gd name="T84" fmla="*/ 2147483647 w 170"/>
              <a:gd name="T85" fmla="*/ 2147483647 h 229"/>
              <a:gd name="T86" fmla="*/ 2147483647 w 170"/>
              <a:gd name="T87" fmla="*/ 2147483647 h 229"/>
              <a:gd name="T88" fmla="*/ 2147483647 w 170"/>
              <a:gd name="T89" fmla="*/ 2147483647 h 229"/>
              <a:gd name="T90" fmla="*/ 2147483647 w 170"/>
              <a:gd name="T91" fmla="*/ 2147483647 h 229"/>
              <a:gd name="T92" fmla="*/ 2147483647 w 170"/>
              <a:gd name="T93" fmla="*/ 2147483647 h 229"/>
              <a:gd name="T94" fmla="*/ 2147483647 w 170"/>
              <a:gd name="T95" fmla="*/ 2147483647 h 229"/>
              <a:gd name="T96" fmla="*/ 2147483647 w 170"/>
              <a:gd name="T97" fmla="*/ 2147483647 h 229"/>
              <a:gd name="T98" fmla="*/ 2147483647 w 170"/>
              <a:gd name="T99" fmla="*/ 2147483647 h 229"/>
              <a:gd name="T100" fmla="*/ 2147483647 w 170"/>
              <a:gd name="T101" fmla="*/ 2147483647 h 229"/>
              <a:gd name="T102" fmla="*/ 2147483647 w 170"/>
              <a:gd name="T103" fmla="*/ 2147483647 h 229"/>
              <a:gd name="T104" fmla="*/ 2147483647 w 170"/>
              <a:gd name="T105" fmla="*/ 2147483647 h 229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70"/>
              <a:gd name="T160" fmla="*/ 0 h 229"/>
              <a:gd name="T161" fmla="*/ 170 w 170"/>
              <a:gd name="T162" fmla="*/ 229 h 229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70" h="229">
                <a:moveTo>
                  <a:pt x="112" y="11"/>
                </a:moveTo>
                <a:lnTo>
                  <a:pt x="111" y="21"/>
                </a:lnTo>
                <a:lnTo>
                  <a:pt x="109" y="28"/>
                </a:lnTo>
                <a:lnTo>
                  <a:pt x="107" y="34"/>
                </a:lnTo>
                <a:lnTo>
                  <a:pt x="103" y="38"/>
                </a:lnTo>
                <a:lnTo>
                  <a:pt x="93" y="42"/>
                </a:lnTo>
                <a:lnTo>
                  <a:pt x="81" y="46"/>
                </a:lnTo>
                <a:lnTo>
                  <a:pt x="68" y="51"/>
                </a:lnTo>
                <a:lnTo>
                  <a:pt x="53" y="57"/>
                </a:lnTo>
                <a:lnTo>
                  <a:pt x="40" y="63"/>
                </a:lnTo>
                <a:lnTo>
                  <a:pt x="29" y="69"/>
                </a:lnTo>
                <a:lnTo>
                  <a:pt x="21" y="74"/>
                </a:lnTo>
                <a:lnTo>
                  <a:pt x="17" y="80"/>
                </a:lnTo>
                <a:lnTo>
                  <a:pt x="17" y="84"/>
                </a:lnTo>
                <a:lnTo>
                  <a:pt x="18" y="85"/>
                </a:lnTo>
                <a:lnTo>
                  <a:pt x="21" y="85"/>
                </a:lnTo>
                <a:lnTo>
                  <a:pt x="25" y="82"/>
                </a:lnTo>
                <a:lnTo>
                  <a:pt x="30" y="77"/>
                </a:lnTo>
                <a:lnTo>
                  <a:pt x="38" y="73"/>
                </a:lnTo>
                <a:lnTo>
                  <a:pt x="47" y="68"/>
                </a:lnTo>
                <a:lnTo>
                  <a:pt x="56" y="65"/>
                </a:lnTo>
                <a:lnTo>
                  <a:pt x="65" y="61"/>
                </a:lnTo>
                <a:lnTo>
                  <a:pt x="76" y="59"/>
                </a:lnTo>
                <a:lnTo>
                  <a:pt x="85" y="58"/>
                </a:lnTo>
                <a:lnTo>
                  <a:pt x="95" y="57"/>
                </a:lnTo>
                <a:lnTo>
                  <a:pt x="92" y="69"/>
                </a:lnTo>
                <a:lnTo>
                  <a:pt x="88" y="79"/>
                </a:lnTo>
                <a:lnTo>
                  <a:pt x="85" y="89"/>
                </a:lnTo>
                <a:lnTo>
                  <a:pt x="81" y="95"/>
                </a:lnTo>
                <a:lnTo>
                  <a:pt x="68" y="97"/>
                </a:lnTo>
                <a:lnTo>
                  <a:pt x="55" y="100"/>
                </a:lnTo>
                <a:lnTo>
                  <a:pt x="43" y="104"/>
                </a:lnTo>
                <a:lnTo>
                  <a:pt x="32" y="109"/>
                </a:lnTo>
                <a:lnTo>
                  <a:pt x="22" y="114"/>
                </a:lnTo>
                <a:lnTo>
                  <a:pt x="16" y="120"/>
                </a:lnTo>
                <a:lnTo>
                  <a:pt x="10" y="127"/>
                </a:lnTo>
                <a:lnTo>
                  <a:pt x="9" y="134"/>
                </a:lnTo>
                <a:lnTo>
                  <a:pt x="10" y="138"/>
                </a:lnTo>
                <a:lnTo>
                  <a:pt x="12" y="138"/>
                </a:lnTo>
                <a:lnTo>
                  <a:pt x="14" y="136"/>
                </a:lnTo>
                <a:lnTo>
                  <a:pt x="17" y="131"/>
                </a:lnTo>
                <a:lnTo>
                  <a:pt x="20" y="128"/>
                </a:lnTo>
                <a:lnTo>
                  <a:pt x="26" y="125"/>
                </a:lnTo>
                <a:lnTo>
                  <a:pt x="34" y="120"/>
                </a:lnTo>
                <a:lnTo>
                  <a:pt x="44" y="116"/>
                </a:lnTo>
                <a:lnTo>
                  <a:pt x="55" y="112"/>
                </a:lnTo>
                <a:lnTo>
                  <a:pt x="64" y="109"/>
                </a:lnTo>
                <a:lnTo>
                  <a:pt x="75" y="107"/>
                </a:lnTo>
                <a:lnTo>
                  <a:pt x="83" y="107"/>
                </a:lnTo>
                <a:lnTo>
                  <a:pt x="81" y="119"/>
                </a:lnTo>
                <a:lnTo>
                  <a:pt x="79" y="131"/>
                </a:lnTo>
                <a:lnTo>
                  <a:pt x="75" y="140"/>
                </a:lnTo>
                <a:lnTo>
                  <a:pt x="71" y="146"/>
                </a:lnTo>
                <a:lnTo>
                  <a:pt x="60" y="149"/>
                </a:lnTo>
                <a:lnTo>
                  <a:pt x="51" y="152"/>
                </a:lnTo>
                <a:lnTo>
                  <a:pt x="40" y="157"/>
                </a:lnTo>
                <a:lnTo>
                  <a:pt x="32" y="161"/>
                </a:lnTo>
                <a:lnTo>
                  <a:pt x="25" y="165"/>
                </a:lnTo>
                <a:lnTo>
                  <a:pt x="18" y="171"/>
                </a:lnTo>
                <a:lnTo>
                  <a:pt x="14" y="177"/>
                </a:lnTo>
                <a:lnTo>
                  <a:pt x="13" y="184"/>
                </a:lnTo>
                <a:lnTo>
                  <a:pt x="18" y="179"/>
                </a:lnTo>
                <a:lnTo>
                  <a:pt x="25" y="175"/>
                </a:lnTo>
                <a:lnTo>
                  <a:pt x="33" y="170"/>
                </a:lnTo>
                <a:lnTo>
                  <a:pt x="40" y="166"/>
                </a:lnTo>
                <a:lnTo>
                  <a:pt x="48" y="163"/>
                </a:lnTo>
                <a:lnTo>
                  <a:pt x="55" y="160"/>
                </a:lnTo>
                <a:lnTo>
                  <a:pt x="60" y="158"/>
                </a:lnTo>
                <a:lnTo>
                  <a:pt x="65" y="157"/>
                </a:lnTo>
                <a:lnTo>
                  <a:pt x="64" y="163"/>
                </a:lnTo>
                <a:lnTo>
                  <a:pt x="60" y="171"/>
                </a:lnTo>
                <a:lnTo>
                  <a:pt x="53" y="180"/>
                </a:lnTo>
                <a:lnTo>
                  <a:pt x="47" y="192"/>
                </a:lnTo>
                <a:lnTo>
                  <a:pt x="37" y="202"/>
                </a:lnTo>
                <a:lnTo>
                  <a:pt x="28" y="211"/>
                </a:lnTo>
                <a:lnTo>
                  <a:pt x="17" y="218"/>
                </a:lnTo>
                <a:lnTo>
                  <a:pt x="6" y="224"/>
                </a:lnTo>
                <a:lnTo>
                  <a:pt x="1" y="226"/>
                </a:lnTo>
                <a:lnTo>
                  <a:pt x="0" y="228"/>
                </a:lnTo>
                <a:lnTo>
                  <a:pt x="1" y="229"/>
                </a:lnTo>
                <a:lnTo>
                  <a:pt x="9" y="228"/>
                </a:lnTo>
                <a:lnTo>
                  <a:pt x="16" y="226"/>
                </a:lnTo>
                <a:lnTo>
                  <a:pt x="24" y="220"/>
                </a:lnTo>
                <a:lnTo>
                  <a:pt x="34" y="214"/>
                </a:lnTo>
                <a:lnTo>
                  <a:pt x="47" y="205"/>
                </a:lnTo>
                <a:lnTo>
                  <a:pt x="57" y="195"/>
                </a:lnTo>
                <a:lnTo>
                  <a:pt x="67" y="182"/>
                </a:lnTo>
                <a:lnTo>
                  <a:pt x="75" y="170"/>
                </a:lnTo>
                <a:lnTo>
                  <a:pt x="80" y="156"/>
                </a:lnTo>
                <a:lnTo>
                  <a:pt x="91" y="160"/>
                </a:lnTo>
                <a:lnTo>
                  <a:pt x="101" y="167"/>
                </a:lnTo>
                <a:lnTo>
                  <a:pt x="108" y="175"/>
                </a:lnTo>
                <a:lnTo>
                  <a:pt x="108" y="183"/>
                </a:lnTo>
                <a:lnTo>
                  <a:pt x="105" y="192"/>
                </a:lnTo>
                <a:lnTo>
                  <a:pt x="104" y="197"/>
                </a:lnTo>
                <a:lnTo>
                  <a:pt x="107" y="198"/>
                </a:lnTo>
                <a:lnTo>
                  <a:pt x="112" y="195"/>
                </a:lnTo>
                <a:lnTo>
                  <a:pt x="116" y="190"/>
                </a:lnTo>
                <a:lnTo>
                  <a:pt x="119" y="185"/>
                </a:lnTo>
                <a:lnTo>
                  <a:pt x="119" y="182"/>
                </a:lnTo>
                <a:lnTo>
                  <a:pt x="117" y="177"/>
                </a:lnTo>
                <a:lnTo>
                  <a:pt x="112" y="167"/>
                </a:lnTo>
                <a:lnTo>
                  <a:pt x="105" y="158"/>
                </a:lnTo>
                <a:lnTo>
                  <a:pt x="99" y="151"/>
                </a:lnTo>
                <a:lnTo>
                  <a:pt x="93" y="147"/>
                </a:lnTo>
                <a:lnTo>
                  <a:pt x="96" y="137"/>
                </a:lnTo>
                <a:lnTo>
                  <a:pt x="99" y="124"/>
                </a:lnTo>
                <a:lnTo>
                  <a:pt x="101" y="112"/>
                </a:lnTo>
                <a:lnTo>
                  <a:pt x="103" y="103"/>
                </a:lnTo>
                <a:lnTo>
                  <a:pt x="104" y="100"/>
                </a:lnTo>
                <a:lnTo>
                  <a:pt x="107" y="99"/>
                </a:lnTo>
                <a:lnTo>
                  <a:pt x="112" y="100"/>
                </a:lnTo>
                <a:lnTo>
                  <a:pt x="120" y="103"/>
                </a:lnTo>
                <a:lnTo>
                  <a:pt x="130" y="108"/>
                </a:lnTo>
                <a:lnTo>
                  <a:pt x="140" y="115"/>
                </a:lnTo>
                <a:lnTo>
                  <a:pt x="148" y="127"/>
                </a:lnTo>
                <a:lnTo>
                  <a:pt x="152" y="141"/>
                </a:lnTo>
                <a:lnTo>
                  <a:pt x="154" y="147"/>
                </a:lnTo>
                <a:lnTo>
                  <a:pt x="155" y="148"/>
                </a:lnTo>
                <a:lnTo>
                  <a:pt x="156" y="146"/>
                </a:lnTo>
                <a:lnTo>
                  <a:pt x="158" y="140"/>
                </a:lnTo>
                <a:lnTo>
                  <a:pt x="158" y="135"/>
                </a:lnTo>
                <a:lnTo>
                  <a:pt x="155" y="128"/>
                </a:lnTo>
                <a:lnTo>
                  <a:pt x="152" y="119"/>
                </a:lnTo>
                <a:lnTo>
                  <a:pt x="147" y="110"/>
                </a:lnTo>
                <a:lnTo>
                  <a:pt x="140" y="102"/>
                </a:lnTo>
                <a:lnTo>
                  <a:pt x="131" y="96"/>
                </a:lnTo>
                <a:lnTo>
                  <a:pt x="120" y="90"/>
                </a:lnTo>
                <a:lnTo>
                  <a:pt x="105" y="86"/>
                </a:lnTo>
                <a:lnTo>
                  <a:pt x="109" y="79"/>
                </a:lnTo>
                <a:lnTo>
                  <a:pt x="113" y="70"/>
                </a:lnTo>
                <a:lnTo>
                  <a:pt x="116" y="62"/>
                </a:lnTo>
                <a:lnTo>
                  <a:pt x="116" y="56"/>
                </a:lnTo>
                <a:lnTo>
                  <a:pt x="123" y="57"/>
                </a:lnTo>
                <a:lnTo>
                  <a:pt x="131" y="59"/>
                </a:lnTo>
                <a:lnTo>
                  <a:pt x="138" y="61"/>
                </a:lnTo>
                <a:lnTo>
                  <a:pt x="146" y="63"/>
                </a:lnTo>
                <a:lnTo>
                  <a:pt x="151" y="67"/>
                </a:lnTo>
                <a:lnTo>
                  <a:pt x="156" y="71"/>
                </a:lnTo>
                <a:lnTo>
                  <a:pt x="160" y="76"/>
                </a:lnTo>
                <a:lnTo>
                  <a:pt x="163" y="82"/>
                </a:lnTo>
                <a:lnTo>
                  <a:pt x="166" y="89"/>
                </a:lnTo>
                <a:lnTo>
                  <a:pt x="168" y="90"/>
                </a:lnTo>
                <a:lnTo>
                  <a:pt x="170" y="86"/>
                </a:lnTo>
                <a:lnTo>
                  <a:pt x="170" y="79"/>
                </a:lnTo>
                <a:lnTo>
                  <a:pt x="168" y="74"/>
                </a:lnTo>
                <a:lnTo>
                  <a:pt x="164" y="69"/>
                </a:lnTo>
                <a:lnTo>
                  <a:pt x="159" y="63"/>
                </a:lnTo>
                <a:lnTo>
                  <a:pt x="154" y="57"/>
                </a:lnTo>
                <a:lnTo>
                  <a:pt x="147" y="51"/>
                </a:lnTo>
                <a:lnTo>
                  <a:pt x="140" y="46"/>
                </a:lnTo>
                <a:lnTo>
                  <a:pt x="132" y="43"/>
                </a:lnTo>
                <a:lnTo>
                  <a:pt x="126" y="41"/>
                </a:lnTo>
                <a:lnTo>
                  <a:pt x="126" y="31"/>
                </a:lnTo>
                <a:lnTo>
                  <a:pt x="126" y="22"/>
                </a:lnTo>
                <a:lnTo>
                  <a:pt x="126" y="13"/>
                </a:lnTo>
                <a:lnTo>
                  <a:pt x="124" y="5"/>
                </a:lnTo>
                <a:lnTo>
                  <a:pt x="121" y="0"/>
                </a:lnTo>
                <a:lnTo>
                  <a:pt x="117" y="1"/>
                </a:lnTo>
                <a:lnTo>
                  <a:pt x="115" y="5"/>
                </a:lnTo>
                <a:lnTo>
                  <a:pt x="112" y="11"/>
                </a:lnTo>
                <a:close/>
              </a:path>
            </a:pathLst>
          </a:custGeom>
          <a:solidFill>
            <a:srgbClr val="BA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9" name="Freeform 303"/>
          <p:cNvSpPr>
            <a:spLocks/>
          </p:cNvSpPr>
          <p:nvPr/>
        </p:nvSpPr>
        <p:spPr bwMode="auto">
          <a:xfrm>
            <a:off x="7834313" y="6235700"/>
            <a:ext cx="20637" cy="33338"/>
          </a:xfrm>
          <a:custGeom>
            <a:avLst/>
            <a:gdLst>
              <a:gd name="T0" fmla="*/ 2147483647 w 25"/>
              <a:gd name="T1" fmla="*/ 2147483647 h 21"/>
              <a:gd name="T2" fmla="*/ 2147483647 w 25"/>
              <a:gd name="T3" fmla="*/ 0 h 21"/>
              <a:gd name="T4" fmla="*/ 2147483647 w 25"/>
              <a:gd name="T5" fmla="*/ 0 h 21"/>
              <a:gd name="T6" fmla="*/ 2147483647 w 25"/>
              <a:gd name="T7" fmla="*/ 2147483647 h 21"/>
              <a:gd name="T8" fmla="*/ 2147483647 w 25"/>
              <a:gd name="T9" fmla="*/ 2147483647 h 21"/>
              <a:gd name="T10" fmla="*/ 2147483647 w 25"/>
              <a:gd name="T11" fmla="*/ 2147483647 h 21"/>
              <a:gd name="T12" fmla="*/ 2147483647 w 25"/>
              <a:gd name="T13" fmla="*/ 2147483647 h 21"/>
              <a:gd name="T14" fmla="*/ 2147483647 w 25"/>
              <a:gd name="T15" fmla="*/ 2147483647 h 21"/>
              <a:gd name="T16" fmla="*/ 2147483647 w 25"/>
              <a:gd name="T17" fmla="*/ 2147483647 h 21"/>
              <a:gd name="T18" fmla="*/ 2147483647 w 25"/>
              <a:gd name="T19" fmla="*/ 2147483647 h 21"/>
              <a:gd name="T20" fmla="*/ 2147483647 w 25"/>
              <a:gd name="T21" fmla="*/ 2147483647 h 21"/>
              <a:gd name="T22" fmla="*/ 2147483647 w 25"/>
              <a:gd name="T23" fmla="*/ 2147483647 h 21"/>
              <a:gd name="T24" fmla="*/ 2147483647 w 25"/>
              <a:gd name="T25" fmla="*/ 2147483647 h 21"/>
              <a:gd name="T26" fmla="*/ 2147483647 w 25"/>
              <a:gd name="T27" fmla="*/ 2147483647 h 21"/>
              <a:gd name="T28" fmla="*/ 0 w 25"/>
              <a:gd name="T29" fmla="*/ 2147483647 h 21"/>
              <a:gd name="T30" fmla="*/ 2147483647 w 25"/>
              <a:gd name="T31" fmla="*/ 2147483647 h 21"/>
              <a:gd name="T32" fmla="*/ 2147483647 w 25"/>
              <a:gd name="T33" fmla="*/ 2147483647 h 2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5"/>
              <a:gd name="T52" fmla="*/ 0 h 21"/>
              <a:gd name="T53" fmla="*/ 25 w 25"/>
              <a:gd name="T54" fmla="*/ 21 h 2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5" h="21">
                <a:moveTo>
                  <a:pt x="4" y="1"/>
                </a:moveTo>
                <a:lnTo>
                  <a:pt x="10" y="0"/>
                </a:lnTo>
                <a:lnTo>
                  <a:pt x="16" y="0"/>
                </a:lnTo>
                <a:lnTo>
                  <a:pt x="21" y="2"/>
                </a:lnTo>
                <a:lnTo>
                  <a:pt x="24" y="6"/>
                </a:lnTo>
                <a:lnTo>
                  <a:pt x="25" y="10"/>
                </a:lnTo>
                <a:lnTo>
                  <a:pt x="25" y="14"/>
                </a:lnTo>
                <a:lnTo>
                  <a:pt x="24" y="17"/>
                </a:lnTo>
                <a:lnTo>
                  <a:pt x="21" y="19"/>
                </a:lnTo>
                <a:lnTo>
                  <a:pt x="19" y="20"/>
                </a:lnTo>
                <a:lnTo>
                  <a:pt x="13" y="21"/>
                </a:lnTo>
                <a:lnTo>
                  <a:pt x="8" y="20"/>
                </a:lnTo>
                <a:lnTo>
                  <a:pt x="4" y="18"/>
                </a:lnTo>
                <a:lnTo>
                  <a:pt x="1" y="14"/>
                </a:lnTo>
                <a:lnTo>
                  <a:pt x="0" y="8"/>
                </a:lnTo>
                <a:lnTo>
                  <a:pt x="1" y="4"/>
                </a:lnTo>
                <a:lnTo>
                  <a:pt x="4" y="1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0" name="Freeform 304"/>
          <p:cNvSpPr>
            <a:spLocks/>
          </p:cNvSpPr>
          <p:nvPr/>
        </p:nvSpPr>
        <p:spPr bwMode="auto">
          <a:xfrm>
            <a:off x="7831138" y="6313488"/>
            <a:ext cx="15875" cy="20637"/>
          </a:xfrm>
          <a:custGeom>
            <a:avLst/>
            <a:gdLst>
              <a:gd name="T0" fmla="*/ 2147483647 w 22"/>
              <a:gd name="T1" fmla="*/ 2147483647 h 13"/>
              <a:gd name="T2" fmla="*/ 2147483647 w 22"/>
              <a:gd name="T3" fmla="*/ 0 h 13"/>
              <a:gd name="T4" fmla="*/ 2147483647 w 22"/>
              <a:gd name="T5" fmla="*/ 0 h 13"/>
              <a:gd name="T6" fmla="*/ 2147483647 w 22"/>
              <a:gd name="T7" fmla="*/ 0 h 13"/>
              <a:gd name="T8" fmla="*/ 2147483647 w 22"/>
              <a:gd name="T9" fmla="*/ 2147483647 h 13"/>
              <a:gd name="T10" fmla="*/ 2147483647 w 22"/>
              <a:gd name="T11" fmla="*/ 2147483647 h 13"/>
              <a:gd name="T12" fmla="*/ 2147483647 w 22"/>
              <a:gd name="T13" fmla="*/ 2147483647 h 13"/>
              <a:gd name="T14" fmla="*/ 2147483647 w 22"/>
              <a:gd name="T15" fmla="*/ 2147483647 h 13"/>
              <a:gd name="T16" fmla="*/ 2147483647 w 22"/>
              <a:gd name="T17" fmla="*/ 2147483647 h 13"/>
              <a:gd name="T18" fmla="*/ 2147483647 w 22"/>
              <a:gd name="T19" fmla="*/ 2147483647 h 13"/>
              <a:gd name="T20" fmla="*/ 2147483647 w 22"/>
              <a:gd name="T21" fmla="*/ 2147483647 h 13"/>
              <a:gd name="T22" fmla="*/ 2147483647 w 22"/>
              <a:gd name="T23" fmla="*/ 2147483647 h 13"/>
              <a:gd name="T24" fmla="*/ 2147483647 w 22"/>
              <a:gd name="T25" fmla="*/ 2147483647 h 13"/>
              <a:gd name="T26" fmla="*/ 2147483647 w 22"/>
              <a:gd name="T27" fmla="*/ 2147483647 h 13"/>
              <a:gd name="T28" fmla="*/ 0 w 22"/>
              <a:gd name="T29" fmla="*/ 2147483647 h 13"/>
              <a:gd name="T30" fmla="*/ 0 w 22"/>
              <a:gd name="T31" fmla="*/ 2147483647 h 13"/>
              <a:gd name="T32" fmla="*/ 2147483647 w 22"/>
              <a:gd name="T33" fmla="*/ 2147483647 h 1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2"/>
              <a:gd name="T52" fmla="*/ 0 h 13"/>
              <a:gd name="T53" fmla="*/ 22 w 22"/>
              <a:gd name="T54" fmla="*/ 13 h 1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2" h="13">
                <a:moveTo>
                  <a:pt x="3" y="1"/>
                </a:moveTo>
                <a:lnTo>
                  <a:pt x="7" y="0"/>
                </a:lnTo>
                <a:lnTo>
                  <a:pt x="12" y="0"/>
                </a:lnTo>
                <a:lnTo>
                  <a:pt x="16" y="0"/>
                </a:lnTo>
                <a:lnTo>
                  <a:pt x="19" y="2"/>
                </a:lnTo>
                <a:lnTo>
                  <a:pt x="22" y="4"/>
                </a:lnTo>
                <a:lnTo>
                  <a:pt x="22" y="6"/>
                </a:lnTo>
                <a:lnTo>
                  <a:pt x="20" y="8"/>
                </a:lnTo>
                <a:lnTo>
                  <a:pt x="19" y="11"/>
                </a:lnTo>
                <a:lnTo>
                  <a:pt x="15" y="13"/>
                </a:lnTo>
                <a:lnTo>
                  <a:pt x="10" y="12"/>
                </a:lnTo>
                <a:lnTo>
                  <a:pt x="4" y="11"/>
                </a:lnTo>
                <a:lnTo>
                  <a:pt x="3" y="10"/>
                </a:lnTo>
                <a:lnTo>
                  <a:pt x="2" y="9"/>
                </a:lnTo>
                <a:lnTo>
                  <a:pt x="0" y="7"/>
                </a:lnTo>
                <a:lnTo>
                  <a:pt x="0" y="4"/>
                </a:lnTo>
                <a:lnTo>
                  <a:pt x="3" y="1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" name="Freeform 305"/>
          <p:cNvSpPr>
            <a:spLocks/>
          </p:cNvSpPr>
          <p:nvPr/>
        </p:nvSpPr>
        <p:spPr bwMode="auto">
          <a:xfrm>
            <a:off x="7867650" y="6364288"/>
            <a:ext cx="22225" cy="31750"/>
          </a:xfrm>
          <a:custGeom>
            <a:avLst/>
            <a:gdLst>
              <a:gd name="T0" fmla="*/ 2147483647 w 28"/>
              <a:gd name="T1" fmla="*/ 2147483647 h 20"/>
              <a:gd name="T2" fmla="*/ 2147483647 w 28"/>
              <a:gd name="T3" fmla="*/ 2147483647 h 20"/>
              <a:gd name="T4" fmla="*/ 2147483647 w 28"/>
              <a:gd name="T5" fmla="*/ 0 h 20"/>
              <a:gd name="T6" fmla="*/ 2147483647 w 28"/>
              <a:gd name="T7" fmla="*/ 0 h 20"/>
              <a:gd name="T8" fmla="*/ 2147483647 w 28"/>
              <a:gd name="T9" fmla="*/ 2147483647 h 20"/>
              <a:gd name="T10" fmla="*/ 2147483647 w 28"/>
              <a:gd name="T11" fmla="*/ 2147483647 h 20"/>
              <a:gd name="T12" fmla="*/ 2147483647 w 28"/>
              <a:gd name="T13" fmla="*/ 2147483647 h 20"/>
              <a:gd name="T14" fmla="*/ 2147483647 w 28"/>
              <a:gd name="T15" fmla="*/ 2147483647 h 20"/>
              <a:gd name="T16" fmla="*/ 2147483647 w 28"/>
              <a:gd name="T17" fmla="*/ 2147483647 h 20"/>
              <a:gd name="T18" fmla="*/ 2147483647 w 28"/>
              <a:gd name="T19" fmla="*/ 2147483647 h 20"/>
              <a:gd name="T20" fmla="*/ 2147483647 w 28"/>
              <a:gd name="T21" fmla="*/ 2147483647 h 20"/>
              <a:gd name="T22" fmla="*/ 2147483647 w 28"/>
              <a:gd name="T23" fmla="*/ 2147483647 h 20"/>
              <a:gd name="T24" fmla="*/ 2147483647 w 28"/>
              <a:gd name="T25" fmla="*/ 2147483647 h 20"/>
              <a:gd name="T26" fmla="*/ 2147483647 w 28"/>
              <a:gd name="T27" fmla="*/ 2147483647 h 20"/>
              <a:gd name="T28" fmla="*/ 0 w 28"/>
              <a:gd name="T29" fmla="*/ 2147483647 h 20"/>
              <a:gd name="T30" fmla="*/ 0 w 28"/>
              <a:gd name="T31" fmla="*/ 2147483647 h 20"/>
              <a:gd name="T32" fmla="*/ 2147483647 w 28"/>
              <a:gd name="T33" fmla="*/ 2147483647 h 2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8"/>
              <a:gd name="T52" fmla="*/ 0 h 20"/>
              <a:gd name="T53" fmla="*/ 28 w 28"/>
              <a:gd name="T54" fmla="*/ 20 h 2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8" h="20">
                <a:moveTo>
                  <a:pt x="3" y="5"/>
                </a:moveTo>
                <a:lnTo>
                  <a:pt x="8" y="2"/>
                </a:lnTo>
                <a:lnTo>
                  <a:pt x="14" y="0"/>
                </a:lnTo>
                <a:lnTo>
                  <a:pt x="18" y="0"/>
                </a:lnTo>
                <a:lnTo>
                  <a:pt x="23" y="3"/>
                </a:lnTo>
                <a:lnTo>
                  <a:pt x="27" y="6"/>
                </a:lnTo>
                <a:lnTo>
                  <a:pt x="28" y="9"/>
                </a:lnTo>
                <a:lnTo>
                  <a:pt x="28" y="13"/>
                </a:lnTo>
                <a:lnTo>
                  <a:pt x="26" y="16"/>
                </a:lnTo>
                <a:lnTo>
                  <a:pt x="22" y="19"/>
                </a:lnTo>
                <a:lnTo>
                  <a:pt x="15" y="20"/>
                </a:lnTo>
                <a:lnTo>
                  <a:pt x="8" y="20"/>
                </a:lnTo>
                <a:lnTo>
                  <a:pt x="4" y="18"/>
                </a:lnTo>
                <a:lnTo>
                  <a:pt x="2" y="15"/>
                </a:lnTo>
                <a:lnTo>
                  <a:pt x="0" y="11"/>
                </a:lnTo>
                <a:lnTo>
                  <a:pt x="0" y="8"/>
                </a:lnTo>
                <a:lnTo>
                  <a:pt x="3" y="5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" name="Freeform 306"/>
          <p:cNvSpPr>
            <a:spLocks/>
          </p:cNvSpPr>
          <p:nvPr/>
        </p:nvSpPr>
        <p:spPr bwMode="auto">
          <a:xfrm>
            <a:off x="7772400" y="6270625"/>
            <a:ext cx="23813" cy="36513"/>
          </a:xfrm>
          <a:custGeom>
            <a:avLst/>
            <a:gdLst>
              <a:gd name="T0" fmla="*/ 0 w 31"/>
              <a:gd name="T1" fmla="*/ 2147483647 h 23"/>
              <a:gd name="T2" fmla="*/ 0 w 31"/>
              <a:gd name="T3" fmla="*/ 2147483647 h 23"/>
              <a:gd name="T4" fmla="*/ 2147483647 w 31"/>
              <a:gd name="T5" fmla="*/ 2147483647 h 23"/>
              <a:gd name="T6" fmla="*/ 2147483647 w 31"/>
              <a:gd name="T7" fmla="*/ 2147483647 h 23"/>
              <a:gd name="T8" fmla="*/ 2147483647 w 31"/>
              <a:gd name="T9" fmla="*/ 0 h 23"/>
              <a:gd name="T10" fmla="*/ 2147483647 w 31"/>
              <a:gd name="T11" fmla="*/ 0 h 23"/>
              <a:gd name="T12" fmla="*/ 2147483647 w 31"/>
              <a:gd name="T13" fmla="*/ 2147483647 h 23"/>
              <a:gd name="T14" fmla="*/ 2147483647 w 31"/>
              <a:gd name="T15" fmla="*/ 2147483647 h 23"/>
              <a:gd name="T16" fmla="*/ 2147483647 w 31"/>
              <a:gd name="T17" fmla="*/ 2147483647 h 23"/>
              <a:gd name="T18" fmla="*/ 2147483647 w 31"/>
              <a:gd name="T19" fmla="*/ 2147483647 h 23"/>
              <a:gd name="T20" fmla="*/ 2147483647 w 31"/>
              <a:gd name="T21" fmla="*/ 2147483647 h 23"/>
              <a:gd name="T22" fmla="*/ 2147483647 w 31"/>
              <a:gd name="T23" fmla="*/ 2147483647 h 23"/>
              <a:gd name="T24" fmla="*/ 2147483647 w 31"/>
              <a:gd name="T25" fmla="*/ 2147483647 h 23"/>
              <a:gd name="T26" fmla="*/ 2147483647 w 31"/>
              <a:gd name="T27" fmla="*/ 2147483647 h 23"/>
              <a:gd name="T28" fmla="*/ 2147483647 w 31"/>
              <a:gd name="T29" fmla="*/ 2147483647 h 23"/>
              <a:gd name="T30" fmla="*/ 2147483647 w 31"/>
              <a:gd name="T31" fmla="*/ 2147483647 h 23"/>
              <a:gd name="T32" fmla="*/ 0 w 31"/>
              <a:gd name="T33" fmla="*/ 2147483647 h 2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1"/>
              <a:gd name="T52" fmla="*/ 0 h 23"/>
              <a:gd name="T53" fmla="*/ 31 w 31"/>
              <a:gd name="T54" fmla="*/ 23 h 2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1" h="23">
                <a:moveTo>
                  <a:pt x="0" y="12"/>
                </a:moveTo>
                <a:lnTo>
                  <a:pt x="0" y="7"/>
                </a:lnTo>
                <a:lnTo>
                  <a:pt x="4" y="3"/>
                </a:lnTo>
                <a:lnTo>
                  <a:pt x="9" y="1"/>
                </a:lnTo>
                <a:lnTo>
                  <a:pt x="15" y="0"/>
                </a:lnTo>
                <a:lnTo>
                  <a:pt x="21" y="0"/>
                </a:lnTo>
                <a:lnTo>
                  <a:pt x="25" y="2"/>
                </a:lnTo>
                <a:lnTo>
                  <a:pt x="29" y="4"/>
                </a:lnTo>
                <a:lnTo>
                  <a:pt x="31" y="7"/>
                </a:lnTo>
                <a:lnTo>
                  <a:pt x="31" y="11"/>
                </a:lnTo>
                <a:lnTo>
                  <a:pt x="29" y="16"/>
                </a:lnTo>
                <a:lnTo>
                  <a:pt x="25" y="20"/>
                </a:lnTo>
                <a:lnTo>
                  <a:pt x="21" y="23"/>
                </a:lnTo>
                <a:lnTo>
                  <a:pt x="16" y="23"/>
                </a:lnTo>
                <a:lnTo>
                  <a:pt x="9" y="21"/>
                </a:lnTo>
                <a:lnTo>
                  <a:pt x="2" y="18"/>
                </a:lnTo>
                <a:lnTo>
                  <a:pt x="0" y="12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" name="Freeform 307"/>
          <p:cNvSpPr>
            <a:spLocks/>
          </p:cNvSpPr>
          <p:nvPr/>
        </p:nvSpPr>
        <p:spPr bwMode="auto">
          <a:xfrm>
            <a:off x="7734300" y="6269038"/>
            <a:ext cx="20638" cy="31750"/>
          </a:xfrm>
          <a:custGeom>
            <a:avLst/>
            <a:gdLst>
              <a:gd name="T0" fmla="*/ 0 w 26"/>
              <a:gd name="T1" fmla="*/ 2147483647 h 20"/>
              <a:gd name="T2" fmla="*/ 2147483647 w 26"/>
              <a:gd name="T3" fmla="*/ 2147483647 h 20"/>
              <a:gd name="T4" fmla="*/ 2147483647 w 26"/>
              <a:gd name="T5" fmla="*/ 2147483647 h 20"/>
              <a:gd name="T6" fmla="*/ 2147483647 w 26"/>
              <a:gd name="T7" fmla="*/ 2147483647 h 20"/>
              <a:gd name="T8" fmla="*/ 2147483647 w 26"/>
              <a:gd name="T9" fmla="*/ 0 h 20"/>
              <a:gd name="T10" fmla="*/ 2147483647 w 26"/>
              <a:gd name="T11" fmla="*/ 0 h 20"/>
              <a:gd name="T12" fmla="*/ 2147483647 w 26"/>
              <a:gd name="T13" fmla="*/ 2147483647 h 20"/>
              <a:gd name="T14" fmla="*/ 2147483647 w 26"/>
              <a:gd name="T15" fmla="*/ 2147483647 h 20"/>
              <a:gd name="T16" fmla="*/ 2147483647 w 26"/>
              <a:gd name="T17" fmla="*/ 2147483647 h 20"/>
              <a:gd name="T18" fmla="*/ 2147483647 w 26"/>
              <a:gd name="T19" fmla="*/ 2147483647 h 20"/>
              <a:gd name="T20" fmla="*/ 2147483647 w 26"/>
              <a:gd name="T21" fmla="*/ 2147483647 h 20"/>
              <a:gd name="T22" fmla="*/ 2147483647 w 26"/>
              <a:gd name="T23" fmla="*/ 2147483647 h 20"/>
              <a:gd name="T24" fmla="*/ 2147483647 w 26"/>
              <a:gd name="T25" fmla="*/ 2147483647 h 20"/>
              <a:gd name="T26" fmla="*/ 2147483647 w 26"/>
              <a:gd name="T27" fmla="*/ 2147483647 h 20"/>
              <a:gd name="T28" fmla="*/ 2147483647 w 26"/>
              <a:gd name="T29" fmla="*/ 2147483647 h 20"/>
              <a:gd name="T30" fmla="*/ 2147483647 w 26"/>
              <a:gd name="T31" fmla="*/ 2147483647 h 20"/>
              <a:gd name="T32" fmla="*/ 0 w 26"/>
              <a:gd name="T33" fmla="*/ 2147483647 h 2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6"/>
              <a:gd name="T52" fmla="*/ 0 h 20"/>
              <a:gd name="T53" fmla="*/ 26 w 26"/>
              <a:gd name="T54" fmla="*/ 20 h 2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6" h="20">
                <a:moveTo>
                  <a:pt x="0" y="12"/>
                </a:moveTo>
                <a:lnTo>
                  <a:pt x="1" y="8"/>
                </a:lnTo>
                <a:lnTo>
                  <a:pt x="4" y="4"/>
                </a:lnTo>
                <a:lnTo>
                  <a:pt x="8" y="1"/>
                </a:lnTo>
                <a:lnTo>
                  <a:pt x="13" y="0"/>
                </a:lnTo>
                <a:lnTo>
                  <a:pt x="18" y="0"/>
                </a:lnTo>
                <a:lnTo>
                  <a:pt x="22" y="2"/>
                </a:lnTo>
                <a:lnTo>
                  <a:pt x="25" y="5"/>
                </a:lnTo>
                <a:lnTo>
                  <a:pt x="26" y="8"/>
                </a:lnTo>
                <a:lnTo>
                  <a:pt x="25" y="12"/>
                </a:lnTo>
                <a:lnTo>
                  <a:pt x="24" y="15"/>
                </a:lnTo>
                <a:lnTo>
                  <a:pt x="20" y="18"/>
                </a:lnTo>
                <a:lnTo>
                  <a:pt x="16" y="20"/>
                </a:lnTo>
                <a:lnTo>
                  <a:pt x="10" y="20"/>
                </a:lnTo>
                <a:lnTo>
                  <a:pt x="5" y="19"/>
                </a:lnTo>
                <a:lnTo>
                  <a:pt x="1" y="15"/>
                </a:lnTo>
                <a:lnTo>
                  <a:pt x="0" y="12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" name="Freeform 308"/>
          <p:cNvSpPr>
            <a:spLocks/>
          </p:cNvSpPr>
          <p:nvPr/>
        </p:nvSpPr>
        <p:spPr bwMode="auto">
          <a:xfrm>
            <a:off x="7766050" y="6215063"/>
            <a:ext cx="22225" cy="33337"/>
          </a:xfrm>
          <a:custGeom>
            <a:avLst/>
            <a:gdLst>
              <a:gd name="T0" fmla="*/ 0 w 28"/>
              <a:gd name="T1" fmla="*/ 2147483647 h 21"/>
              <a:gd name="T2" fmla="*/ 2147483647 w 28"/>
              <a:gd name="T3" fmla="*/ 2147483647 h 21"/>
              <a:gd name="T4" fmla="*/ 2147483647 w 28"/>
              <a:gd name="T5" fmla="*/ 2147483647 h 21"/>
              <a:gd name="T6" fmla="*/ 2147483647 w 28"/>
              <a:gd name="T7" fmla="*/ 2147483647 h 21"/>
              <a:gd name="T8" fmla="*/ 2147483647 w 28"/>
              <a:gd name="T9" fmla="*/ 0 h 21"/>
              <a:gd name="T10" fmla="*/ 2147483647 w 28"/>
              <a:gd name="T11" fmla="*/ 0 h 21"/>
              <a:gd name="T12" fmla="*/ 2147483647 w 28"/>
              <a:gd name="T13" fmla="*/ 2147483647 h 21"/>
              <a:gd name="T14" fmla="*/ 2147483647 w 28"/>
              <a:gd name="T15" fmla="*/ 2147483647 h 21"/>
              <a:gd name="T16" fmla="*/ 2147483647 w 28"/>
              <a:gd name="T17" fmla="*/ 2147483647 h 21"/>
              <a:gd name="T18" fmla="*/ 2147483647 w 28"/>
              <a:gd name="T19" fmla="*/ 2147483647 h 21"/>
              <a:gd name="T20" fmla="*/ 2147483647 w 28"/>
              <a:gd name="T21" fmla="*/ 2147483647 h 21"/>
              <a:gd name="T22" fmla="*/ 2147483647 w 28"/>
              <a:gd name="T23" fmla="*/ 2147483647 h 21"/>
              <a:gd name="T24" fmla="*/ 2147483647 w 28"/>
              <a:gd name="T25" fmla="*/ 2147483647 h 21"/>
              <a:gd name="T26" fmla="*/ 2147483647 w 28"/>
              <a:gd name="T27" fmla="*/ 2147483647 h 21"/>
              <a:gd name="T28" fmla="*/ 2147483647 w 28"/>
              <a:gd name="T29" fmla="*/ 2147483647 h 21"/>
              <a:gd name="T30" fmla="*/ 2147483647 w 28"/>
              <a:gd name="T31" fmla="*/ 2147483647 h 21"/>
              <a:gd name="T32" fmla="*/ 0 w 28"/>
              <a:gd name="T33" fmla="*/ 2147483647 h 2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8"/>
              <a:gd name="T52" fmla="*/ 0 h 21"/>
              <a:gd name="T53" fmla="*/ 28 w 28"/>
              <a:gd name="T54" fmla="*/ 21 h 2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8" h="21">
                <a:moveTo>
                  <a:pt x="0" y="11"/>
                </a:moveTo>
                <a:lnTo>
                  <a:pt x="1" y="7"/>
                </a:lnTo>
                <a:lnTo>
                  <a:pt x="4" y="4"/>
                </a:lnTo>
                <a:lnTo>
                  <a:pt x="6" y="2"/>
                </a:lnTo>
                <a:lnTo>
                  <a:pt x="12" y="0"/>
                </a:lnTo>
                <a:lnTo>
                  <a:pt x="17" y="0"/>
                </a:lnTo>
                <a:lnTo>
                  <a:pt x="23" y="2"/>
                </a:lnTo>
                <a:lnTo>
                  <a:pt x="25" y="4"/>
                </a:lnTo>
                <a:lnTo>
                  <a:pt x="28" y="7"/>
                </a:lnTo>
                <a:lnTo>
                  <a:pt x="27" y="11"/>
                </a:lnTo>
                <a:lnTo>
                  <a:pt x="25" y="15"/>
                </a:lnTo>
                <a:lnTo>
                  <a:pt x="21" y="19"/>
                </a:lnTo>
                <a:lnTo>
                  <a:pt x="17" y="21"/>
                </a:lnTo>
                <a:lnTo>
                  <a:pt x="10" y="21"/>
                </a:lnTo>
                <a:lnTo>
                  <a:pt x="5" y="19"/>
                </a:lnTo>
                <a:lnTo>
                  <a:pt x="1" y="15"/>
                </a:lnTo>
                <a:lnTo>
                  <a:pt x="0" y="11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5" name="Freeform 309"/>
          <p:cNvSpPr>
            <a:spLocks/>
          </p:cNvSpPr>
          <p:nvPr/>
        </p:nvSpPr>
        <p:spPr bwMode="auto">
          <a:xfrm>
            <a:off x="8520113" y="6086475"/>
            <a:ext cx="180975" cy="269875"/>
          </a:xfrm>
          <a:custGeom>
            <a:avLst/>
            <a:gdLst>
              <a:gd name="T0" fmla="*/ 2147483647 w 228"/>
              <a:gd name="T1" fmla="*/ 2147483647 h 170"/>
              <a:gd name="T2" fmla="*/ 2147483647 w 228"/>
              <a:gd name="T3" fmla="*/ 2147483647 h 170"/>
              <a:gd name="T4" fmla="*/ 2147483647 w 228"/>
              <a:gd name="T5" fmla="*/ 2147483647 h 170"/>
              <a:gd name="T6" fmla="*/ 2147483647 w 228"/>
              <a:gd name="T7" fmla="*/ 2147483647 h 170"/>
              <a:gd name="T8" fmla="*/ 2147483647 w 228"/>
              <a:gd name="T9" fmla="*/ 2147483647 h 170"/>
              <a:gd name="T10" fmla="*/ 2147483647 w 228"/>
              <a:gd name="T11" fmla="*/ 2147483647 h 170"/>
              <a:gd name="T12" fmla="*/ 2147483647 w 228"/>
              <a:gd name="T13" fmla="*/ 2147483647 h 170"/>
              <a:gd name="T14" fmla="*/ 2147483647 w 228"/>
              <a:gd name="T15" fmla="*/ 2147483647 h 170"/>
              <a:gd name="T16" fmla="*/ 2147483647 w 228"/>
              <a:gd name="T17" fmla="*/ 2147483647 h 170"/>
              <a:gd name="T18" fmla="*/ 2147483647 w 228"/>
              <a:gd name="T19" fmla="*/ 2147483647 h 170"/>
              <a:gd name="T20" fmla="*/ 2147483647 w 228"/>
              <a:gd name="T21" fmla="*/ 2147483647 h 170"/>
              <a:gd name="T22" fmla="*/ 2147483647 w 228"/>
              <a:gd name="T23" fmla="*/ 2147483647 h 170"/>
              <a:gd name="T24" fmla="*/ 2147483647 w 228"/>
              <a:gd name="T25" fmla="*/ 2147483647 h 170"/>
              <a:gd name="T26" fmla="*/ 2147483647 w 228"/>
              <a:gd name="T27" fmla="*/ 2147483647 h 170"/>
              <a:gd name="T28" fmla="*/ 2147483647 w 228"/>
              <a:gd name="T29" fmla="*/ 2147483647 h 170"/>
              <a:gd name="T30" fmla="*/ 2147483647 w 228"/>
              <a:gd name="T31" fmla="*/ 2147483647 h 170"/>
              <a:gd name="T32" fmla="*/ 2147483647 w 228"/>
              <a:gd name="T33" fmla="*/ 2147483647 h 170"/>
              <a:gd name="T34" fmla="*/ 2147483647 w 228"/>
              <a:gd name="T35" fmla="*/ 2147483647 h 170"/>
              <a:gd name="T36" fmla="*/ 2147483647 w 228"/>
              <a:gd name="T37" fmla="*/ 0 h 170"/>
              <a:gd name="T38" fmla="*/ 2147483647 w 228"/>
              <a:gd name="T39" fmla="*/ 2147483647 h 170"/>
              <a:gd name="T40" fmla="*/ 2147483647 w 228"/>
              <a:gd name="T41" fmla="*/ 2147483647 h 170"/>
              <a:gd name="T42" fmla="*/ 2147483647 w 228"/>
              <a:gd name="T43" fmla="*/ 2147483647 h 170"/>
              <a:gd name="T44" fmla="*/ 2147483647 w 228"/>
              <a:gd name="T45" fmla="*/ 2147483647 h 170"/>
              <a:gd name="T46" fmla="*/ 2147483647 w 228"/>
              <a:gd name="T47" fmla="*/ 2147483647 h 170"/>
              <a:gd name="T48" fmla="*/ 2147483647 w 228"/>
              <a:gd name="T49" fmla="*/ 2147483647 h 170"/>
              <a:gd name="T50" fmla="*/ 2147483647 w 228"/>
              <a:gd name="T51" fmla="*/ 2147483647 h 170"/>
              <a:gd name="T52" fmla="*/ 2147483647 w 228"/>
              <a:gd name="T53" fmla="*/ 2147483647 h 170"/>
              <a:gd name="T54" fmla="*/ 2147483647 w 228"/>
              <a:gd name="T55" fmla="*/ 2147483647 h 170"/>
              <a:gd name="T56" fmla="*/ 2147483647 w 228"/>
              <a:gd name="T57" fmla="*/ 2147483647 h 170"/>
              <a:gd name="T58" fmla="*/ 2147483647 w 228"/>
              <a:gd name="T59" fmla="*/ 2147483647 h 170"/>
              <a:gd name="T60" fmla="*/ 2147483647 w 228"/>
              <a:gd name="T61" fmla="*/ 2147483647 h 170"/>
              <a:gd name="T62" fmla="*/ 2147483647 w 228"/>
              <a:gd name="T63" fmla="*/ 2147483647 h 170"/>
              <a:gd name="T64" fmla="*/ 2147483647 w 228"/>
              <a:gd name="T65" fmla="*/ 2147483647 h 170"/>
              <a:gd name="T66" fmla="*/ 2147483647 w 228"/>
              <a:gd name="T67" fmla="*/ 2147483647 h 170"/>
              <a:gd name="T68" fmla="*/ 2147483647 w 228"/>
              <a:gd name="T69" fmla="*/ 2147483647 h 170"/>
              <a:gd name="T70" fmla="*/ 2147483647 w 228"/>
              <a:gd name="T71" fmla="*/ 2147483647 h 170"/>
              <a:gd name="T72" fmla="*/ 0 w 228"/>
              <a:gd name="T73" fmla="*/ 2147483647 h 170"/>
              <a:gd name="T74" fmla="*/ 2147483647 w 228"/>
              <a:gd name="T75" fmla="*/ 2147483647 h 170"/>
              <a:gd name="T76" fmla="*/ 2147483647 w 228"/>
              <a:gd name="T77" fmla="*/ 2147483647 h 170"/>
              <a:gd name="T78" fmla="*/ 2147483647 w 228"/>
              <a:gd name="T79" fmla="*/ 2147483647 h 170"/>
              <a:gd name="T80" fmla="*/ 2147483647 w 228"/>
              <a:gd name="T81" fmla="*/ 2147483647 h 170"/>
              <a:gd name="T82" fmla="*/ 2147483647 w 228"/>
              <a:gd name="T83" fmla="*/ 2147483647 h 170"/>
              <a:gd name="T84" fmla="*/ 2147483647 w 228"/>
              <a:gd name="T85" fmla="*/ 2147483647 h 170"/>
              <a:gd name="T86" fmla="*/ 2147483647 w 228"/>
              <a:gd name="T87" fmla="*/ 2147483647 h 170"/>
              <a:gd name="T88" fmla="*/ 2147483647 w 228"/>
              <a:gd name="T89" fmla="*/ 2147483647 h 170"/>
              <a:gd name="T90" fmla="*/ 2147483647 w 228"/>
              <a:gd name="T91" fmla="*/ 2147483647 h 170"/>
              <a:gd name="T92" fmla="*/ 2147483647 w 228"/>
              <a:gd name="T93" fmla="*/ 2147483647 h 170"/>
              <a:gd name="T94" fmla="*/ 2147483647 w 228"/>
              <a:gd name="T95" fmla="*/ 2147483647 h 170"/>
              <a:gd name="T96" fmla="*/ 2147483647 w 228"/>
              <a:gd name="T97" fmla="*/ 2147483647 h 170"/>
              <a:gd name="T98" fmla="*/ 2147483647 w 228"/>
              <a:gd name="T99" fmla="*/ 2147483647 h 170"/>
              <a:gd name="T100" fmla="*/ 2147483647 w 228"/>
              <a:gd name="T101" fmla="*/ 2147483647 h 170"/>
              <a:gd name="T102" fmla="*/ 2147483647 w 228"/>
              <a:gd name="T103" fmla="*/ 2147483647 h 170"/>
              <a:gd name="T104" fmla="*/ 2147483647 w 228"/>
              <a:gd name="T105" fmla="*/ 2147483647 h 170"/>
              <a:gd name="T106" fmla="*/ 2147483647 w 228"/>
              <a:gd name="T107" fmla="*/ 2147483647 h 170"/>
              <a:gd name="T108" fmla="*/ 2147483647 w 228"/>
              <a:gd name="T109" fmla="*/ 2147483647 h 170"/>
              <a:gd name="T110" fmla="*/ 2147483647 w 228"/>
              <a:gd name="T111" fmla="*/ 2147483647 h 17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28"/>
              <a:gd name="T169" fmla="*/ 0 h 170"/>
              <a:gd name="T170" fmla="*/ 228 w 228"/>
              <a:gd name="T171" fmla="*/ 170 h 17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28" h="170">
                <a:moveTo>
                  <a:pt x="164" y="136"/>
                </a:moveTo>
                <a:lnTo>
                  <a:pt x="170" y="136"/>
                </a:lnTo>
                <a:lnTo>
                  <a:pt x="180" y="134"/>
                </a:lnTo>
                <a:lnTo>
                  <a:pt x="188" y="130"/>
                </a:lnTo>
                <a:lnTo>
                  <a:pt x="194" y="126"/>
                </a:lnTo>
                <a:lnTo>
                  <a:pt x="200" y="121"/>
                </a:lnTo>
                <a:lnTo>
                  <a:pt x="202" y="114"/>
                </a:lnTo>
                <a:lnTo>
                  <a:pt x="201" y="106"/>
                </a:lnTo>
                <a:lnTo>
                  <a:pt x="194" y="95"/>
                </a:lnTo>
                <a:lnTo>
                  <a:pt x="189" y="91"/>
                </a:lnTo>
                <a:lnTo>
                  <a:pt x="182" y="91"/>
                </a:lnTo>
                <a:lnTo>
                  <a:pt x="174" y="91"/>
                </a:lnTo>
                <a:lnTo>
                  <a:pt x="169" y="93"/>
                </a:lnTo>
                <a:lnTo>
                  <a:pt x="164" y="89"/>
                </a:lnTo>
                <a:lnTo>
                  <a:pt x="158" y="84"/>
                </a:lnTo>
                <a:lnTo>
                  <a:pt x="154" y="80"/>
                </a:lnTo>
                <a:lnTo>
                  <a:pt x="150" y="76"/>
                </a:lnTo>
                <a:lnTo>
                  <a:pt x="149" y="72"/>
                </a:lnTo>
                <a:lnTo>
                  <a:pt x="149" y="71"/>
                </a:lnTo>
                <a:lnTo>
                  <a:pt x="153" y="72"/>
                </a:lnTo>
                <a:lnTo>
                  <a:pt x="160" y="74"/>
                </a:lnTo>
                <a:lnTo>
                  <a:pt x="168" y="75"/>
                </a:lnTo>
                <a:lnTo>
                  <a:pt x="173" y="76"/>
                </a:lnTo>
                <a:lnTo>
                  <a:pt x="177" y="78"/>
                </a:lnTo>
                <a:lnTo>
                  <a:pt x="178" y="80"/>
                </a:lnTo>
                <a:lnTo>
                  <a:pt x="181" y="83"/>
                </a:lnTo>
                <a:lnTo>
                  <a:pt x="185" y="87"/>
                </a:lnTo>
                <a:lnTo>
                  <a:pt x="193" y="89"/>
                </a:lnTo>
                <a:lnTo>
                  <a:pt x="204" y="89"/>
                </a:lnTo>
                <a:lnTo>
                  <a:pt x="213" y="86"/>
                </a:lnTo>
                <a:lnTo>
                  <a:pt x="221" y="81"/>
                </a:lnTo>
                <a:lnTo>
                  <a:pt x="227" y="74"/>
                </a:lnTo>
                <a:lnTo>
                  <a:pt x="228" y="65"/>
                </a:lnTo>
                <a:lnTo>
                  <a:pt x="228" y="59"/>
                </a:lnTo>
                <a:lnTo>
                  <a:pt x="227" y="55"/>
                </a:lnTo>
                <a:lnTo>
                  <a:pt x="224" y="52"/>
                </a:lnTo>
                <a:lnTo>
                  <a:pt x="223" y="49"/>
                </a:lnTo>
                <a:lnTo>
                  <a:pt x="217" y="46"/>
                </a:lnTo>
                <a:lnTo>
                  <a:pt x="212" y="44"/>
                </a:lnTo>
                <a:lnTo>
                  <a:pt x="205" y="42"/>
                </a:lnTo>
                <a:lnTo>
                  <a:pt x="198" y="41"/>
                </a:lnTo>
                <a:lnTo>
                  <a:pt x="192" y="41"/>
                </a:lnTo>
                <a:lnTo>
                  <a:pt x="186" y="42"/>
                </a:lnTo>
                <a:lnTo>
                  <a:pt x="181" y="44"/>
                </a:lnTo>
                <a:lnTo>
                  <a:pt x="177" y="46"/>
                </a:lnTo>
                <a:lnTo>
                  <a:pt x="172" y="49"/>
                </a:lnTo>
                <a:lnTo>
                  <a:pt x="166" y="49"/>
                </a:lnTo>
                <a:lnTo>
                  <a:pt x="160" y="47"/>
                </a:lnTo>
                <a:lnTo>
                  <a:pt x="154" y="46"/>
                </a:lnTo>
                <a:lnTo>
                  <a:pt x="166" y="39"/>
                </a:lnTo>
                <a:lnTo>
                  <a:pt x="178" y="28"/>
                </a:lnTo>
                <a:lnTo>
                  <a:pt x="185" y="17"/>
                </a:lnTo>
                <a:lnTo>
                  <a:pt x="182" y="8"/>
                </a:lnTo>
                <a:lnTo>
                  <a:pt x="178" y="4"/>
                </a:lnTo>
                <a:lnTo>
                  <a:pt x="172" y="2"/>
                </a:lnTo>
                <a:lnTo>
                  <a:pt x="166" y="1"/>
                </a:lnTo>
                <a:lnTo>
                  <a:pt x="160" y="0"/>
                </a:lnTo>
                <a:lnTo>
                  <a:pt x="153" y="1"/>
                </a:lnTo>
                <a:lnTo>
                  <a:pt x="146" y="3"/>
                </a:lnTo>
                <a:lnTo>
                  <a:pt x="141" y="5"/>
                </a:lnTo>
                <a:lnTo>
                  <a:pt x="137" y="8"/>
                </a:lnTo>
                <a:lnTo>
                  <a:pt x="132" y="15"/>
                </a:lnTo>
                <a:lnTo>
                  <a:pt x="130" y="24"/>
                </a:lnTo>
                <a:lnTo>
                  <a:pt x="130" y="33"/>
                </a:lnTo>
                <a:lnTo>
                  <a:pt x="134" y="39"/>
                </a:lnTo>
                <a:lnTo>
                  <a:pt x="137" y="44"/>
                </a:lnTo>
                <a:lnTo>
                  <a:pt x="136" y="47"/>
                </a:lnTo>
                <a:lnTo>
                  <a:pt x="133" y="48"/>
                </a:lnTo>
                <a:lnTo>
                  <a:pt x="129" y="49"/>
                </a:lnTo>
                <a:lnTo>
                  <a:pt x="126" y="48"/>
                </a:lnTo>
                <a:lnTo>
                  <a:pt x="125" y="45"/>
                </a:lnTo>
                <a:lnTo>
                  <a:pt x="123" y="40"/>
                </a:lnTo>
                <a:lnTo>
                  <a:pt x="123" y="35"/>
                </a:lnTo>
                <a:lnTo>
                  <a:pt x="121" y="28"/>
                </a:lnTo>
                <a:lnTo>
                  <a:pt x="115" y="22"/>
                </a:lnTo>
                <a:lnTo>
                  <a:pt x="105" y="20"/>
                </a:lnTo>
                <a:lnTo>
                  <a:pt x="87" y="25"/>
                </a:lnTo>
                <a:lnTo>
                  <a:pt x="82" y="20"/>
                </a:lnTo>
                <a:lnTo>
                  <a:pt x="75" y="16"/>
                </a:lnTo>
                <a:lnTo>
                  <a:pt x="67" y="13"/>
                </a:lnTo>
                <a:lnTo>
                  <a:pt x="58" y="12"/>
                </a:lnTo>
                <a:lnTo>
                  <a:pt x="49" y="13"/>
                </a:lnTo>
                <a:lnTo>
                  <a:pt x="39" y="16"/>
                </a:lnTo>
                <a:lnTo>
                  <a:pt x="31" y="21"/>
                </a:lnTo>
                <a:lnTo>
                  <a:pt x="23" y="31"/>
                </a:lnTo>
                <a:lnTo>
                  <a:pt x="23" y="32"/>
                </a:lnTo>
                <a:lnTo>
                  <a:pt x="23" y="34"/>
                </a:lnTo>
                <a:lnTo>
                  <a:pt x="24" y="35"/>
                </a:lnTo>
                <a:lnTo>
                  <a:pt x="24" y="37"/>
                </a:lnTo>
                <a:lnTo>
                  <a:pt x="27" y="41"/>
                </a:lnTo>
                <a:lnTo>
                  <a:pt x="32" y="48"/>
                </a:lnTo>
                <a:lnTo>
                  <a:pt x="40" y="53"/>
                </a:lnTo>
                <a:lnTo>
                  <a:pt x="55" y="54"/>
                </a:lnTo>
                <a:lnTo>
                  <a:pt x="63" y="54"/>
                </a:lnTo>
                <a:lnTo>
                  <a:pt x="70" y="56"/>
                </a:lnTo>
                <a:lnTo>
                  <a:pt x="75" y="60"/>
                </a:lnTo>
                <a:lnTo>
                  <a:pt x="78" y="65"/>
                </a:lnTo>
                <a:lnTo>
                  <a:pt x="70" y="70"/>
                </a:lnTo>
                <a:lnTo>
                  <a:pt x="63" y="75"/>
                </a:lnTo>
                <a:lnTo>
                  <a:pt x="55" y="79"/>
                </a:lnTo>
                <a:lnTo>
                  <a:pt x="50" y="82"/>
                </a:lnTo>
                <a:lnTo>
                  <a:pt x="42" y="81"/>
                </a:lnTo>
                <a:lnTo>
                  <a:pt x="35" y="80"/>
                </a:lnTo>
                <a:lnTo>
                  <a:pt x="28" y="80"/>
                </a:lnTo>
                <a:lnTo>
                  <a:pt x="23" y="81"/>
                </a:lnTo>
                <a:lnTo>
                  <a:pt x="18" y="82"/>
                </a:lnTo>
                <a:lnTo>
                  <a:pt x="14" y="84"/>
                </a:lnTo>
                <a:lnTo>
                  <a:pt x="10" y="87"/>
                </a:lnTo>
                <a:lnTo>
                  <a:pt x="6" y="90"/>
                </a:lnTo>
                <a:lnTo>
                  <a:pt x="2" y="96"/>
                </a:lnTo>
                <a:lnTo>
                  <a:pt x="0" y="104"/>
                </a:lnTo>
                <a:lnTo>
                  <a:pt x="2" y="111"/>
                </a:lnTo>
                <a:lnTo>
                  <a:pt x="6" y="117"/>
                </a:lnTo>
                <a:lnTo>
                  <a:pt x="10" y="120"/>
                </a:lnTo>
                <a:lnTo>
                  <a:pt x="14" y="122"/>
                </a:lnTo>
                <a:lnTo>
                  <a:pt x="19" y="123"/>
                </a:lnTo>
                <a:lnTo>
                  <a:pt x="26" y="124"/>
                </a:lnTo>
                <a:lnTo>
                  <a:pt x="32" y="125"/>
                </a:lnTo>
                <a:lnTo>
                  <a:pt x="38" y="124"/>
                </a:lnTo>
                <a:lnTo>
                  <a:pt x="43" y="124"/>
                </a:lnTo>
                <a:lnTo>
                  <a:pt x="49" y="122"/>
                </a:lnTo>
                <a:lnTo>
                  <a:pt x="54" y="118"/>
                </a:lnTo>
                <a:lnTo>
                  <a:pt x="57" y="113"/>
                </a:lnTo>
                <a:lnTo>
                  <a:pt x="57" y="108"/>
                </a:lnTo>
                <a:lnTo>
                  <a:pt x="57" y="104"/>
                </a:lnTo>
                <a:lnTo>
                  <a:pt x="65" y="98"/>
                </a:lnTo>
                <a:lnTo>
                  <a:pt x="74" y="93"/>
                </a:lnTo>
                <a:lnTo>
                  <a:pt x="83" y="89"/>
                </a:lnTo>
                <a:lnTo>
                  <a:pt x="87" y="87"/>
                </a:lnTo>
                <a:lnTo>
                  <a:pt x="90" y="89"/>
                </a:lnTo>
                <a:lnTo>
                  <a:pt x="93" y="92"/>
                </a:lnTo>
                <a:lnTo>
                  <a:pt x="95" y="94"/>
                </a:lnTo>
                <a:lnTo>
                  <a:pt x="99" y="96"/>
                </a:lnTo>
                <a:lnTo>
                  <a:pt x="94" y="103"/>
                </a:lnTo>
                <a:lnTo>
                  <a:pt x="90" y="109"/>
                </a:lnTo>
                <a:lnTo>
                  <a:pt x="87" y="116"/>
                </a:lnTo>
                <a:lnTo>
                  <a:pt x="85" y="120"/>
                </a:lnTo>
                <a:lnTo>
                  <a:pt x="74" y="125"/>
                </a:lnTo>
                <a:lnTo>
                  <a:pt x="65" y="133"/>
                </a:lnTo>
                <a:lnTo>
                  <a:pt x="59" y="141"/>
                </a:lnTo>
                <a:lnTo>
                  <a:pt x="59" y="149"/>
                </a:lnTo>
                <a:lnTo>
                  <a:pt x="63" y="156"/>
                </a:lnTo>
                <a:lnTo>
                  <a:pt x="71" y="163"/>
                </a:lnTo>
                <a:lnTo>
                  <a:pt x="82" y="168"/>
                </a:lnTo>
                <a:lnTo>
                  <a:pt x="93" y="170"/>
                </a:lnTo>
                <a:lnTo>
                  <a:pt x="99" y="169"/>
                </a:lnTo>
                <a:lnTo>
                  <a:pt x="106" y="167"/>
                </a:lnTo>
                <a:lnTo>
                  <a:pt x="113" y="163"/>
                </a:lnTo>
                <a:lnTo>
                  <a:pt x="119" y="160"/>
                </a:lnTo>
                <a:lnTo>
                  <a:pt x="123" y="157"/>
                </a:lnTo>
                <a:lnTo>
                  <a:pt x="126" y="154"/>
                </a:lnTo>
                <a:lnTo>
                  <a:pt x="127" y="151"/>
                </a:lnTo>
                <a:lnTo>
                  <a:pt x="129" y="147"/>
                </a:lnTo>
                <a:lnTo>
                  <a:pt x="126" y="139"/>
                </a:lnTo>
                <a:lnTo>
                  <a:pt x="122" y="133"/>
                </a:lnTo>
                <a:lnTo>
                  <a:pt x="117" y="128"/>
                </a:lnTo>
                <a:lnTo>
                  <a:pt x="111" y="125"/>
                </a:lnTo>
                <a:lnTo>
                  <a:pt x="113" y="118"/>
                </a:lnTo>
                <a:lnTo>
                  <a:pt x="114" y="111"/>
                </a:lnTo>
                <a:lnTo>
                  <a:pt x="115" y="106"/>
                </a:lnTo>
                <a:lnTo>
                  <a:pt x="117" y="102"/>
                </a:lnTo>
                <a:lnTo>
                  <a:pt x="121" y="102"/>
                </a:lnTo>
                <a:lnTo>
                  <a:pt x="126" y="101"/>
                </a:lnTo>
                <a:lnTo>
                  <a:pt x="129" y="100"/>
                </a:lnTo>
                <a:lnTo>
                  <a:pt x="130" y="100"/>
                </a:lnTo>
                <a:lnTo>
                  <a:pt x="137" y="108"/>
                </a:lnTo>
                <a:lnTo>
                  <a:pt x="141" y="119"/>
                </a:lnTo>
                <a:lnTo>
                  <a:pt x="148" y="130"/>
                </a:lnTo>
                <a:lnTo>
                  <a:pt x="164" y="136"/>
                </a:lnTo>
                <a:close/>
              </a:path>
            </a:pathLst>
          </a:custGeom>
          <a:solidFill>
            <a:srgbClr val="FFFF7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6" name="Freeform 310"/>
          <p:cNvSpPr>
            <a:spLocks/>
          </p:cNvSpPr>
          <p:nvPr/>
        </p:nvSpPr>
        <p:spPr bwMode="auto">
          <a:xfrm>
            <a:off x="8658225" y="5532438"/>
            <a:ext cx="193675" cy="466725"/>
          </a:xfrm>
          <a:custGeom>
            <a:avLst/>
            <a:gdLst>
              <a:gd name="T0" fmla="*/ 0 w 245"/>
              <a:gd name="T1" fmla="*/ 2147483647 h 294"/>
              <a:gd name="T2" fmla="*/ 2147483647 w 245"/>
              <a:gd name="T3" fmla="*/ 2147483647 h 294"/>
              <a:gd name="T4" fmla="*/ 2147483647 w 245"/>
              <a:gd name="T5" fmla="*/ 2147483647 h 294"/>
              <a:gd name="T6" fmla="*/ 2147483647 w 245"/>
              <a:gd name="T7" fmla="*/ 2147483647 h 294"/>
              <a:gd name="T8" fmla="*/ 2147483647 w 245"/>
              <a:gd name="T9" fmla="*/ 2147483647 h 294"/>
              <a:gd name="T10" fmla="*/ 2147483647 w 245"/>
              <a:gd name="T11" fmla="*/ 2147483647 h 294"/>
              <a:gd name="T12" fmla="*/ 2147483647 w 245"/>
              <a:gd name="T13" fmla="*/ 2147483647 h 294"/>
              <a:gd name="T14" fmla="*/ 2147483647 w 245"/>
              <a:gd name="T15" fmla="*/ 2147483647 h 294"/>
              <a:gd name="T16" fmla="*/ 2147483647 w 245"/>
              <a:gd name="T17" fmla="*/ 2147483647 h 294"/>
              <a:gd name="T18" fmla="*/ 2147483647 w 245"/>
              <a:gd name="T19" fmla="*/ 2147483647 h 294"/>
              <a:gd name="T20" fmla="*/ 2147483647 w 245"/>
              <a:gd name="T21" fmla="*/ 2147483647 h 294"/>
              <a:gd name="T22" fmla="*/ 2147483647 w 245"/>
              <a:gd name="T23" fmla="*/ 2147483647 h 294"/>
              <a:gd name="T24" fmla="*/ 2147483647 w 245"/>
              <a:gd name="T25" fmla="*/ 2147483647 h 294"/>
              <a:gd name="T26" fmla="*/ 2147483647 w 245"/>
              <a:gd name="T27" fmla="*/ 2147483647 h 294"/>
              <a:gd name="T28" fmla="*/ 2147483647 w 245"/>
              <a:gd name="T29" fmla="*/ 2147483647 h 294"/>
              <a:gd name="T30" fmla="*/ 2147483647 w 245"/>
              <a:gd name="T31" fmla="*/ 2147483647 h 294"/>
              <a:gd name="T32" fmla="*/ 2147483647 w 245"/>
              <a:gd name="T33" fmla="*/ 2147483647 h 294"/>
              <a:gd name="T34" fmla="*/ 2147483647 w 245"/>
              <a:gd name="T35" fmla="*/ 2147483647 h 294"/>
              <a:gd name="T36" fmla="*/ 2147483647 w 245"/>
              <a:gd name="T37" fmla="*/ 2147483647 h 294"/>
              <a:gd name="T38" fmla="*/ 2147483647 w 245"/>
              <a:gd name="T39" fmla="*/ 2147483647 h 294"/>
              <a:gd name="T40" fmla="*/ 2147483647 w 245"/>
              <a:gd name="T41" fmla="*/ 2147483647 h 294"/>
              <a:gd name="T42" fmla="*/ 2147483647 w 245"/>
              <a:gd name="T43" fmla="*/ 2147483647 h 294"/>
              <a:gd name="T44" fmla="*/ 2147483647 w 245"/>
              <a:gd name="T45" fmla="*/ 2147483647 h 294"/>
              <a:gd name="T46" fmla="*/ 2147483647 w 245"/>
              <a:gd name="T47" fmla="*/ 2147483647 h 294"/>
              <a:gd name="T48" fmla="*/ 2147483647 w 245"/>
              <a:gd name="T49" fmla="*/ 2147483647 h 294"/>
              <a:gd name="T50" fmla="*/ 2147483647 w 245"/>
              <a:gd name="T51" fmla="*/ 2147483647 h 294"/>
              <a:gd name="T52" fmla="*/ 2147483647 w 245"/>
              <a:gd name="T53" fmla="*/ 2147483647 h 294"/>
              <a:gd name="T54" fmla="*/ 2147483647 w 245"/>
              <a:gd name="T55" fmla="*/ 2147483647 h 294"/>
              <a:gd name="T56" fmla="*/ 2147483647 w 245"/>
              <a:gd name="T57" fmla="*/ 0 h 294"/>
              <a:gd name="T58" fmla="*/ 2147483647 w 245"/>
              <a:gd name="T59" fmla="*/ 2147483647 h 294"/>
              <a:gd name="T60" fmla="*/ 2147483647 w 245"/>
              <a:gd name="T61" fmla="*/ 2147483647 h 294"/>
              <a:gd name="T62" fmla="*/ 2147483647 w 245"/>
              <a:gd name="T63" fmla="*/ 2147483647 h 294"/>
              <a:gd name="T64" fmla="*/ 2147483647 w 245"/>
              <a:gd name="T65" fmla="*/ 2147483647 h 294"/>
              <a:gd name="T66" fmla="*/ 2147483647 w 245"/>
              <a:gd name="T67" fmla="*/ 2147483647 h 294"/>
              <a:gd name="T68" fmla="*/ 2147483647 w 245"/>
              <a:gd name="T69" fmla="*/ 2147483647 h 294"/>
              <a:gd name="T70" fmla="*/ 2147483647 w 245"/>
              <a:gd name="T71" fmla="*/ 2147483647 h 294"/>
              <a:gd name="T72" fmla="*/ 2147483647 w 245"/>
              <a:gd name="T73" fmla="*/ 2147483647 h 294"/>
              <a:gd name="T74" fmla="*/ 2147483647 w 245"/>
              <a:gd name="T75" fmla="*/ 2147483647 h 294"/>
              <a:gd name="T76" fmla="*/ 2147483647 w 245"/>
              <a:gd name="T77" fmla="*/ 2147483647 h 294"/>
              <a:gd name="T78" fmla="*/ 2147483647 w 245"/>
              <a:gd name="T79" fmla="*/ 2147483647 h 294"/>
              <a:gd name="T80" fmla="*/ 2147483647 w 245"/>
              <a:gd name="T81" fmla="*/ 2147483647 h 294"/>
              <a:gd name="T82" fmla="*/ 2147483647 w 245"/>
              <a:gd name="T83" fmla="*/ 2147483647 h 294"/>
              <a:gd name="T84" fmla="*/ 2147483647 w 245"/>
              <a:gd name="T85" fmla="*/ 2147483647 h 294"/>
              <a:gd name="T86" fmla="*/ 2147483647 w 245"/>
              <a:gd name="T87" fmla="*/ 2147483647 h 294"/>
              <a:gd name="T88" fmla="*/ 2147483647 w 245"/>
              <a:gd name="T89" fmla="*/ 2147483647 h 294"/>
              <a:gd name="T90" fmla="*/ 2147483647 w 245"/>
              <a:gd name="T91" fmla="*/ 2147483647 h 294"/>
              <a:gd name="T92" fmla="*/ 2147483647 w 245"/>
              <a:gd name="T93" fmla="*/ 2147483647 h 294"/>
              <a:gd name="T94" fmla="*/ 2147483647 w 245"/>
              <a:gd name="T95" fmla="*/ 2147483647 h 294"/>
              <a:gd name="T96" fmla="*/ 2147483647 w 245"/>
              <a:gd name="T97" fmla="*/ 2147483647 h 294"/>
              <a:gd name="T98" fmla="*/ 0 w 245"/>
              <a:gd name="T99" fmla="*/ 2147483647 h 294"/>
              <a:gd name="T100" fmla="*/ 0 w 245"/>
              <a:gd name="T101" fmla="*/ 2147483647 h 294"/>
              <a:gd name="T102" fmla="*/ 0 w 245"/>
              <a:gd name="T103" fmla="*/ 2147483647 h 294"/>
              <a:gd name="T104" fmla="*/ 2147483647 w 245"/>
              <a:gd name="T105" fmla="*/ 2147483647 h 294"/>
              <a:gd name="T106" fmla="*/ 0 w 245"/>
              <a:gd name="T107" fmla="*/ 2147483647 h 29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45"/>
              <a:gd name="T163" fmla="*/ 0 h 294"/>
              <a:gd name="T164" fmla="*/ 245 w 245"/>
              <a:gd name="T165" fmla="*/ 294 h 294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45" h="294">
                <a:moveTo>
                  <a:pt x="0" y="294"/>
                </a:moveTo>
                <a:lnTo>
                  <a:pt x="21" y="275"/>
                </a:lnTo>
                <a:lnTo>
                  <a:pt x="44" y="261"/>
                </a:lnTo>
                <a:lnTo>
                  <a:pt x="70" y="249"/>
                </a:lnTo>
                <a:lnTo>
                  <a:pt x="95" y="240"/>
                </a:lnTo>
                <a:lnTo>
                  <a:pt x="122" y="234"/>
                </a:lnTo>
                <a:lnTo>
                  <a:pt x="147" y="231"/>
                </a:lnTo>
                <a:lnTo>
                  <a:pt x="171" y="230"/>
                </a:lnTo>
                <a:lnTo>
                  <a:pt x="194" y="232"/>
                </a:lnTo>
                <a:lnTo>
                  <a:pt x="194" y="226"/>
                </a:lnTo>
                <a:lnTo>
                  <a:pt x="195" y="218"/>
                </a:lnTo>
                <a:lnTo>
                  <a:pt x="198" y="210"/>
                </a:lnTo>
                <a:lnTo>
                  <a:pt x="202" y="201"/>
                </a:lnTo>
                <a:lnTo>
                  <a:pt x="209" y="192"/>
                </a:lnTo>
                <a:lnTo>
                  <a:pt x="218" y="185"/>
                </a:lnTo>
                <a:lnTo>
                  <a:pt x="230" y="179"/>
                </a:lnTo>
                <a:lnTo>
                  <a:pt x="245" y="173"/>
                </a:lnTo>
                <a:lnTo>
                  <a:pt x="233" y="153"/>
                </a:lnTo>
                <a:lnTo>
                  <a:pt x="226" y="127"/>
                </a:lnTo>
                <a:lnTo>
                  <a:pt x="228" y="103"/>
                </a:lnTo>
                <a:lnTo>
                  <a:pt x="242" y="84"/>
                </a:lnTo>
                <a:lnTo>
                  <a:pt x="233" y="80"/>
                </a:lnTo>
                <a:lnTo>
                  <a:pt x="222" y="75"/>
                </a:lnTo>
                <a:lnTo>
                  <a:pt x="209" y="68"/>
                </a:lnTo>
                <a:lnTo>
                  <a:pt x="195" y="59"/>
                </a:lnTo>
                <a:lnTo>
                  <a:pt x="183" y="48"/>
                </a:lnTo>
                <a:lnTo>
                  <a:pt x="173" y="34"/>
                </a:lnTo>
                <a:lnTo>
                  <a:pt x="163" y="19"/>
                </a:lnTo>
                <a:lnTo>
                  <a:pt x="159" y="0"/>
                </a:lnTo>
                <a:lnTo>
                  <a:pt x="153" y="11"/>
                </a:lnTo>
                <a:lnTo>
                  <a:pt x="143" y="21"/>
                </a:lnTo>
                <a:lnTo>
                  <a:pt x="133" y="31"/>
                </a:lnTo>
                <a:lnTo>
                  <a:pt x="119" y="42"/>
                </a:lnTo>
                <a:lnTo>
                  <a:pt x="104" y="50"/>
                </a:lnTo>
                <a:lnTo>
                  <a:pt x="90" y="57"/>
                </a:lnTo>
                <a:lnTo>
                  <a:pt x="72" y="60"/>
                </a:lnTo>
                <a:lnTo>
                  <a:pt x="55" y="61"/>
                </a:lnTo>
                <a:lnTo>
                  <a:pt x="62" y="76"/>
                </a:lnTo>
                <a:lnTo>
                  <a:pt x="64" y="92"/>
                </a:lnTo>
                <a:lnTo>
                  <a:pt x="58" y="112"/>
                </a:lnTo>
                <a:lnTo>
                  <a:pt x="39" y="130"/>
                </a:lnTo>
                <a:lnTo>
                  <a:pt x="50" y="163"/>
                </a:lnTo>
                <a:lnTo>
                  <a:pt x="50" y="195"/>
                </a:lnTo>
                <a:lnTo>
                  <a:pt x="43" y="223"/>
                </a:lnTo>
                <a:lnTo>
                  <a:pt x="35" y="245"/>
                </a:lnTo>
                <a:lnTo>
                  <a:pt x="27" y="257"/>
                </a:lnTo>
                <a:lnTo>
                  <a:pt x="17" y="269"/>
                </a:lnTo>
                <a:lnTo>
                  <a:pt x="9" y="280"/>
                </a:lnTo>
                <a:lnTo>
                  <a:pt x="3" y="285"/>
                </a:lnTo>
                <a:lnTo>
                  <a:pt x="0" y="287"/>
                </a:lnTo>
                <a:lnTo>
                  <a:pt x="0" y="290"/>
                </a:lnTo>
                <a:lnTo>
                  <a:pt x="0" y="291"/>
                </a:lnTo>
                <a:lnTo>
                  <a:pt x="1" y="292"/>
                </a:lnTo>
                <a:lnTo>
                  <a:pt x="0" y="294"/>
                </a:lnTo>
                <a:close/>
              </a:path>
            </a:pathLst>
          </a:custGeom>
          <a:solidFill>
            <a:srgbClr val="49A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7" name="Freeform 311"/>
          <p:cNvSpPr>
            <a:spLocks/>
          </p:cNvSpPr>
          <p:nvPr/>
        </p:nvSpPr>
        <p:spPr bwMode="auto">
          <a:xfrm>
            <a:off x="8058150" y="5632450"/>
            <a:ext cx="314325" cy="414338"/>
          </a:xfrm>
          <a:custGeom>
            <a:avLst/>
            <a:gdLst>
              <a:gd name="T0" fmla="*/ 2147483647 w 396"/>
              <a:gd name="T1" fmla="*/ 2147483647 h 261"/>
              <a:gd name="T2" fmla="*/ 2147483647 w 396"/>
              <a:gd name="T3" fmla="*/ 2147483647 h 261"/>
              <a:gd name="T4" fmla="*/ 2147483647 w 396"/>
              <a:gd name="T5" fmla="*/ 2147483647 h 261"/>
              <a:gd name="T6" fmla="*/ 2147483647 w 396"/>
              <a:gd name="T7" fmla="*/ 2147483647 h 261"/>
              <a:gd name="T8" fmla="*/ 2147483647 w 396"/>
              <a:gd name="T9" fmla="*/ 2147483647 h 261"/>
              <a:gd name="T10" fmla="*/ 2147483647 w 396"/>
              <a:gd name="T11" fmla="*/ 2147483647 h 261"/>
              <a:gd name="T12" fmla="*/ 2147483647 w 396"/>
              <a:gd name="T13" fmla="*/ 2147483647 h 261"/>
              <a:gd name="T14" fmla="*/ 2147483647 w 396"/>
              <a:gd name="T15" fmla="*/ 2147483647 h 261"/>
              <a:gd name="T16" fmla="*/ 2147483647 w 396"/>
              <a:gd name="T17" fmla="*/ 2147483647 h 261"/>
              <a:gd name="T18" fmla="*/ 2147483647 w 396"/>
              <a:gd name="T19" fmla="*/ 2147483647 h 261"/>
              <a:gd name="T20" fmla="*/ 2147483647 w 396"/>
              <a:gd name="T21" fmla="*/ 2147483647 h 261"/>
              <a:gd name="T22" fmla="*/ 2147483647 w 396"/>
              <a:gd name="T23" fmla="*/ 2147483647 h 261"/>
              <a:gd name="T24" fmla="*/ 2147483647 w 396"/>
              <a:gd name="T25" fmla="*/ 2147483647 h 261"/>
              <a:gd name="T26" fmla="*/ 2147483647 w 396"/>
              <a:gd name="T27" fmla="*/ 2147483647 h 261"/>
              <a:gd name="T28" fmla="*/ 2147483647 w 396"/>
              <a:gd name="T29" fmla="*/ 2147483647 h 261"/>
              <a:gd name="T30" fmla="*/ 2147483647 w 396"/>
              <a:gd name="T31" fmla="*/ 2147483647 h 261"/>
              <a:gd name="T32" fmla="*/ 2147483647 w 396"/>
              <a:gd name="T33" fmla="*/ 2147483647 h 261"/>
              <a:gd name="T34" fmla="*/ 2147483647 w 396"/>
              <a:gd name="T35" fmla="*/ 2147483647 h 261"/>
              <a:gd name="T36" fmla="*/ 2147483647 w 396"/>
              <a:gd name="T37" fmla="*/ 2147483647 h 261"/>
              <a:gd name="T38" fmla="*/ 2147483647 w 396"/>
              <a:gd name="T39" fmla="*/ 2147483647 h 261"/>
              <a:gd name="T40" fmla="*/ 2147483647 w 396"/>
              <a:gd name="T41" fmla="*/ 2147483647 h 261"/>
              <a:gd name="T42" fmla="*/ 2147483647 w 396"/>
              <a:gd name="T43" fmla="*/ 2147483647 h 261"/>
              <a:gd name="T44" fmla="*/ 2147483647 w 396"/>
              <a:gd name="T45" fmla="*/ 2147483647 h 261"/>
              <a:gd name="T46" fmla="*/ 2147483647 w 396"/>
              <a:gd name="T47" fmla="*/ 2147483647 h 261"/>
              <a:gd name="T48" fmla="*/ 2147483647 w 396"/>
              <a:gd name="T49" fmla="*/ 2147483647 h 261"/>
              <a:gd name="T50" fmla="*/ 2147483647 w 396"/>
              <a:gd name="T51" fmla="*/ 2147483647 h 261"/>
              <a:gd name="T52" fmla="*/ 2147483647 w 396"/>
              <a:gd name="T53" fmla="*/ 2147483647 h 261"/>
              <a:gd name="T54" fmla="*/ 2147483647 w 396"/>
              <a:gd name="T55" fmla="*/ 2147483647 h 261"/>
              <a:gd name="T56" fmla="*/ 2147483647 w 396"/>
              <a:gd name="T57" fmla="*/ 2147483647 h 261"/>
              <a:gd name="T58" fmla="*/ 2147483647 w 396"/>
              <a:gd name="T59" fmla="*/ 2147483647 h 261"/>
              <a:gd name="T60" fmla="*/ 2147483647 w 396"/>
              <a:gd name="T61" fmla="*/ 2147483647 h 261"/>
              <a:gd name="T62" fmla="*/ 2147483647 w 396"/>
              <a:gd name="T63" fmla="*/ 2147483647 h 261"/>
              <a:gd name="T64" fmla="*/ 2147483647 w 396"/>
              <a:gd name="T65" fmla="*/ 2147483647 h 261"/>
              <a:gd name="T66" fmla="*/ 2147483647 w 396"/>
              <a:gd name="T67" fmla="*/ 2147483647 h 261"/>
              <a:gd name="T68" fmla="*/ 2147483647 w 396"/>
              <a:gd name="T69" fmla="*/ 2147483647 h 261"/>
              <a:gd name="T70" fmla="*/ 2147483647 w 396"/>
              <a:gd name="T71" fmla="*/ 2147483647 h 261"/>
              <a:gd name="T72" fmla="*/ 2147483647 w 396"/>
              <a:gd name="T73" fmla="*/ 0 h 261"/>
              <a:gd name="T74" fmla="*/ 2147483647 w 396"/>
              <a:gd name="T75" fmla="*/ 2147483647 h 261"/>
              <a:gd name="T76" fmla="*/ 2147483647 w 396"/>
              <a:gd name="T77" fmla="*/ 2147483647 h 261"/>
              <a:gd name="T78" fmla="*/ 2147483647 w 396"/>
              <a:gd name="T79" fmla="*/ 2147483647 h 261"/>
              <a:gd name="T80" fmla="*/ 2147483647 w 396"/>
              <a:gd name="T81" fmla="*/ 2147483647 h 261"/>
              <a:gd name="T82" fmla="*/ 2147483647 w 396"/>
              <a:gd name="T83" fmla="*/ 2147483647 h 261"/>
              <a:gd name="T84" fmla="*/ 2147483647 w 396"/>
              <a:gd name="T85" fmla="*/ 2147483647 h 261"/>
              <a:gd name="T86" fmla="*/ 2147483647 w 396"/>
              <a:gd name="T87" fmla="*/ 2147483647 h 261"/>
              <a:gd name="T88" fmla="*/ 0 w 396"/>
              <a:gd name="T89" fmla="*/ 2147483647 h 261"/>
              <a:gd name="T90" fmla="*/ 2147483647 w 396"/>
              <a:gd name="T91" fmla="*/ 2147483647 h 261"/>
              <a:gd name="T92" fmla="*/ 2147483647 w 396"/>
              <a:gd name="T93" fmla="*/ 2147483647 h 261"/>
              <a:gd name="T94" fmla="*/ 2147483647 w 396"/>
              <a:gd name="T95" fmla="*/ 2147483647 h 261"/>
              <a:gd name="T96" fmla="*/ 2147483647 w 396"/>
              <a:gd name="T97" fmla="*/ 2147483647 h 261"/>
              <a:gd name="T98" fmla="*/ 2147483647 w 396"/>
              <a:gd name="T99" fmla="*/ 2147483647 h 261"/>
              <a:gd name="T100" fmla="*/ 2147483647 w 396"/>
              <a:gd name="T101" fmla="*/ 2147483647 h 261"/>
              <a:gd name="T102" fmla="*/ 2147483647 w 396"/>
              <a:gd name="T103" fmla="*/ 2147483647 h 261"/>
              <a:gd name="T104" fmla="*/ 2147483647 w 396"/>
              <a:gd name="T105" fmla="*/ 2147483647 h 261"/>
              <a:gd name="T106" fmla="*/ 2147483647 w 396"/>
              <a:gd name="T107" fmla="*/ 2147483647 h 261"/>
              <a:gd name="T108" fmla="*/ 2147483647 w 396"/>
              <a:gd name="T109" fmla="*/ 2147483647 h 261"/>
              <a:gd name="T110" fmla="*/ 2147483647 w 396"/>
              <a:gd name="T111" fmla="*/ 2147483647 h 261"/>
              <a:gd name="T112" fmla="*/ 2147483647 w 396"/>
              <a:gd name="T113" fmla="*/ 2147483647 h 261"/>
              <a:gd name="T114" fmla="*/ 2147483647 w 396"/>
              <a:gd name="T115" fmla="*/ 2147483647 h 261"/>
              <a:gd name="T116" fmla="*/ 2147483647 w 396"/>
              <a:gd name="T117" fmla="*/ 2147483647 h 261"/>
              <a:gd name="T118" fmla="*/ 2147483647 w 396"/>
              <a:gd name="T119" fmla="*/ 2147483647 h 261"/>
              <a:gd name="T120" fmla="*/ 2147483647 w 396"/>
              <a:gd name="T121" fmla="*/ 2147483647 h 261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96"/>
              <a:gd name="T184" fmla="*/ 0 h 261"/>
              <a:gd name="T185" fmla="*/ 396 w 396"/>
              <a:gd name="T186" fmla="*/ 261 h 261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96" h="261">
                <a:moveTo>
                  <a:pt x="199" y="261"/>
                </a:moveTo>
                <a:lnTo>
                  <a:pt x="214" y="259"/>
                </a:lnTo>
                <a:lnTo>
                  <a:pt x="234" y="256"/>
                </a:lnTo>
                <a:lnTo>
                  <a:pt x="256" y="252"/>
                </a:lnTo>
                <a:lnTo>
                  <a:pt x="280" y="247"/>
                </a:lnTo>
                <a:lnTo>
                  <a:pt x="304" y="244"/>
                </a:lnTo>
                <a:lnTo>
                  <a:pt x="328" y="242"/>
                </a:lnTo>
                <a:lnTo>
                  <a:pt x="351" y="241"/>
                </a:lnTo>
                <a:lnTo>
                  <a:pt x="369" y="241"/>
                </a:lnTo>
                <a:lnTo>
                  <a:pt x="377" y="242"/>
                </a:lnTo>
                <a:lnTo>
                  <a:pt x="386" y="243"/>
                </a:lnTo>
                <a:lnTo>
                  <a:pt x="392" y="245"/>
                </a:lnTo>
                <a:lnTo>
                  <a:pt x="396" y="245"/>
                </a:lnTo>
                <a:lnTo>
                  <a:pt x="375" y="233"/>
                </a:lnTo>
                <a:lnTo>
                  <a:pt x="356" y="217"/>
                </a:lnTo>
                <a:lnTo>
                  <a:pt x="340" y="198"/>
                </a:lnTo>
                <a:lnTo>
                  <a:pt x="327" y="176"/>
                </a:lnTo>
                <a:lnTo>
                  <a:pt x="316" y="154"/>
                </a:lnTo>
                <a:lnTo>
                  <a:pt x="308" y="129"/>
                </a:lnTo>
                <a:lnTo>
                  <a:pt x="302" y="104"/>
                </a:lnTo>
                <a:lnTo>
                  <a:pt x="300" y="80"/>
                </a:lnTo>
                <a:lnTo>
                  <a:pt x="289" y="79"/>
                </a:lnTo>
                <a:lnTo>
                  <a:pt x="276" y="75"/>
                </a:lnTo>
                <a:lnTo>
                  <a:pt x="261" y="68"/>
                </a:lnTo>
                <a:lnTo>
                  <a:pt x="245" y="60"/>
                </a:lnTo>
                <a:lnTo>
                  <a:pt x="230" y="49"/>
                </a:lnTo>
                <a:lnTo>
                  <a:pt x="217" y="36"/>
                </a:lnTo>
                <a:lnTo>
                  <a:pt x="206" y="23"/>
                </a:lnTo>
                <a:lnTo>
                  <a:pt x="198" y="7"/>
                </a:lnTo>
                <a:lnTo>
                  <a:pt x="185" y="14"/>
                </a:lnTo>
                <a:lnTo>
                  <a:pt x="167" y="20"/>
                </a:lnTo>
                <a:lnTo>
                  <a:pt x="146" y="24"/>
                </a:lnTo>
                <a:lnTo>
                  <a:pt x="122" y="27"/>
                </a:lnTo>
                <a:lnTo>
                  <a:pt x="95" y="26"/>
                </a:lnTo>
                <a:lnTo>
                  <a:pt x="66" y="22"/>
                </a:lnTo>
                <a:lnTo>
                  <a:pt x="35" y="14"/>
                </a:lnTo>
                <a:lnTo>
                  <a:pt x="3" y="0"/>
                </a:lnTo>
                <a:lnTo>
                  <a:pt x="11" y="10"/>
                </a:lnTo>
                <a:lnTo>
                  <a:pt x="19" y="23"/>
                </a:lnTo>
                <a:lnTo>
                  <a:pt x="25" y="36"/>
                </a:lnTo>
                <a:lnTo>
                  <a:pt x="29" y="53"/>
                </a:lnTo>
                <a:lnTo>
                  <a:pt x="31" y="70"/>
                </a:lnTo>
                <a:lnTo>
                  <a:pt x="27" y="90"/>
                </a:lnTo>
                <a:lnTo>
                  <a:pt x="17" y="111"/>
                </a:lnTo>
                <a:lnTo>
                  <a:pt x="0" y="135"/>
                </a:lnTo>
                <a:lnTo>
                  <a:pt x="20" y="140"/>
                </a:lnTo>
                <a:lnTo>
                  <a:pt x="39" y="147"/>
                </a:lnTo>
                <a:lnTo>
                  <a:pt x="57" y="155"/>
                </a:lnTo>
                <a:lnTo>
                  <a:pt x="74" y="166"/>
                </a:lnTo>
                <a:lnTo>
                  <a:pt x="87" y="178"/>
                </a:lnTo>
                <a:lnTo>
                  <a:pt x="96" y="195"/>
                </a:lnTo>
                <a:lnTo>
                  <a:pt x="102" y="215"/>
                </a:lnTo>
                <a:lnTo>
                  <a:pt x="99" y="237"/>
                </a:lnTo>
                <a:lnTo>
                  <a:pt x="110" y="236"/>
                </a:lnTo>
                <a:lnTo>
                  <a:pt x="122" y="235"/>
                </a:lnTo>
                <a:lnTo>
                  <a:pt x="134" y="235"/>
                </a:lnTo>
                <a:lnTo>
                  <a:pt x="146" y="237"/>
                </a:lnTo>
                <a:lnTo>
                  <a:pt x="158" y="240"/>
                </a:lnTo>
                <a:lnTo>
                  <a:pt x="171" y="244"/>
                </a:lnTo>
                <a:lnTo>
                  <a:pt x="185" y="252"/>
                </a:lnTo>
                <a:lnTo>
                  <a:pt x="199" y="261"/>
                </a:lnTo>
                <a:close/>
              </a:path>
            </a:pathLst>
          </a:custGeom>
          <a:solidFill>
            <a:srgbClr val="49A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8" name="Freeform 312"/>
          <p:cNvSpPr>
            <a:spLocks/>
          </p:cNvSpPr>
          <p:nvPr/>
        </p:nvSpPr>
        <p:spPr bwMode="auto">
          <a:xfrm>
            <a:off x="8216900" y="6135688"/>
            <a:ext cx="322263" cy="520700"/>
          </a:xfrm>
          <a:custGeom>
            <a:avLst/>
            <a:gdLst>
              <a:gd name="T0" fmla="*/ 2147483647 w 405"/>
              <a:gd name="T1" fmla="*/ 2147483647 h 328"/>
              <a:gd name="T2" fmla="*/ 2147483647 w 405"/>
              <a:gd name="T3" fmla="*/ 2147483647 h 328"/>
              <a:gd name="T4" fmla="*/ 2147483647 w 405"/>
              <a:gd name="T5" fmla="*/ 2147483647 h 328"/>
              <a:gd name="T6" fmla="*/ 2147483647 w 405"/>
              <a:gd name="T7" fmla="*/ 2147483647 h 328"/>
              <a:gd name="T8" fmla="*/ 2147483647 w 405"/>
              <a:gd name="T9" fmla="*/ 2147483647 h 328"/>
              <a:gd name="T10" fmla="*/ 2147483647 w 405"/>
              <a:gd name="T11" fmla="*/ 2147483647 h 328"/>
              <a:gd name="T12" fmla="*/ 2147483647 w 405"/>
              <a:gd name="T13" fmla="*/ 2147483647 h 328"/>
              <a:gd name="T14" fmla="*/ 2147483647 w 405"/>
              <a:gd name="T15" fmla="*/ 2147483647 h 328"/>
              <a:gd name="T16" fmla="*/ 2147483647 w 405"/>
              <a:gd name="T17" fmla="*/ 2147483647 h 328"/>
              <a:gd name="T18" fmla="*/ 2147483647 w 405"/>
              <a:gd name="T19" fmla="*/ 2147483647 h 328"/>
              <a:gd name="T20" fmla="*/ 2147483647 w 405"/>
              <a:gd name="T21" fmla="*/ 2147483647 h 328"/>
              <a:gd name="T22" fmla="*/ 2147483647 w 405"/>
              <a:gd name="T23" fmla="*/ 2147483647 h 328"/>
              <a:gd name="T24" fmla="*/ 2147483647 w 405"/>
              <a:gd name="T25" fmla="*/ 2147483647 h 328"/>
              <a:gd name="T26" fmla="*/ 2147483647 w 405"/>
              <a:gd name="T27" fmla="*/ 2147483647 h 328"/>
              <a:gd name="T28" fmla="*/ 2147483647 w 405"/>
              <a:gd name="T29" fmla="*/ 2147483647 h 328"/>
              <a:gd name="T30" fmla="*/ 2147483647 w 405"/>
              <a:gd name="T31" fmla="*/ 2147483647 h 328"/>
              <a:gd name="T32" fmla="*/ 2147483647 w 405"/>
              <a:gd name="T33" fmla="*/ 2147483647 h 328"/>
              <a:gd name="T34" fmla="*/ 2147483647 w 405"/>
              <a:gd name="T35" fmla="*/ 2147483647 h 328"/>
              <a:gd name="T36" fmla="*/ 2147483647 w 405"/>
              <a:gd name="T37" fmla="*/ 2147483647 h 328"/>
              <a:gd name="T38" fmla="*/ 2147483647 w 405"/>
              <a:gd name="T39" fmla="*/ 2147483647 h 328"/>
              <a:gd name="T40" fmla="*/ 2147483647 w 405"/>
              <a:gd name="T41" fmla="*/ 2147483647 h 328"/>
              <a:gd name="T42" fmla="*/ 2147483647 w 405"/>
              <a:gd name="T43" fmla="*/ 2147483647 h 328"/>
              <a:gd name="T44" fmla="*/ 2147483647 w 405"/>
              <a:gd name="T45" fmla="*/ 2147483647 h 328"/>
              <a:gd name="T46" fmla="*/ 2147483647 w 405"/>
              <a:gd name="T47" fmla="*/ 2147483647 h 328"/>
              <a:gd name="T48" fmla="*/ 2147483647 w 405"/>
              <a:gd name="T49" fmla="*/ 2147483647 h 328"/>
              <a:gd name="T50" fmla="*/ 2147483647 w 405"/>
              <a:gd name="T51" fmla="*/ 2147483647 h 328"/>
              <a:gd name="T52" fmla="*/ 2147483647 w 405"/>
              <a:gd name="T53" fmla="*/ 2147483647 h 328"/>
              <a:gd name="T54" fmla="*/ 2147483647 w 405"/>
              <a:gd name="T55" fmla="*/ 2147483647 h 328"/>
              <a:gd name="T56" fmla="*/ 2147483647 w 405"/>
              <a:gd name="T57" fmla="*/ 2147483647 h 328"/>
              <a:gd name="T58" fmla="*/ 2147483647 w 405"/>
              <a:gd name="T59" fmla="*/ 2147483647 h 328"/>
              <a:gd name="T60" fmla="*/ 2147483647 w 405"/>
              <a:gd name="T61" fmla="*/ 2147483647 h 328"/>
              <a:gd name="T62" fmla="*/ 2147483647 w 405"/>
              <a:gd name="T63" fmla="*/ 2147483647 h 328"/>
              <a:gd name="T64" fmla="*/ 2147483647 w 405"/>
              <a:gd name="T65" fmla="*/ 2147483647 h 328"/>
              <a:gd name="T66" fmla="*/ 2147483647 w 405"/>
              <a:gd name="T67" fmla="*/ 2147483647 h 328"/>
              <a:gd name="T68" fmla="*/ 2147483647 w 405"/>
              <a:gd name="T69" fmla="*/ 2147483647 h 328"/>
              <a:gd name="T70" fmla="*/ 2147483647 w 405"/>
              <a:gd name="T71" fmla="*/ 2147483647 h 328"/>
              <a:gd name="T72" fmla="*/ 2147483647 w 405"/>
              <a:gd name="T73" fmla="*/ 2147483647 h 328"/>
              <a:gd name="T74" fmla="*/ 2147483647 w 405"/>
              <a:gd name="T75" fmla="*/ 2147483647 h 328"/>
              <a:gd name="T76" fmla="*/ 2147483647 w 405"/>
              <a:gd name="T77" fmla="*/ 2147483647 h 328"/>
              <a:gd name="T78" fmla="*/ 2147483647 w 405"/>
              <a:gd name="T79" fmla="*/ 2147483647 h 328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405"/>
              <a:gd name="T121" fmla="*/ 0 h 328"/>
              <a:gd name="T122" fmla="*/ 405 w 405"/>
              <a:gd name="T123" fmla="*/ 328 h 328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405" h="328">
                <a:moveTo>
                  <a:pt x="53" y="155"/>
                </a:moveTo>
                <a:lnTo>
                  <a:pt x="59" y="155"/>
                </a:lnTo>
                <a:lnTo>
                  <a:pt x="65" y="156"/>
                </a:lnTo>
                <a:lnTo>
                  <a:pt x="75" y="157"/>
                </a:lnTo>
                <a:lnTo>
                  <a:pt x="87" y="157"/>
                </a:lnTo>
                <a:lnTo>
                  <a:pt x="100" y="158"/>
                </a:lnTo>
                <a:lnTo>
                  <a:pt x="114" y="157"/>
                </a:lnTo>
                <a:lnTo>
                  <a:pt x="130" y="156"/>
                </a:lnTo>
                <a:lnTo>
                  <a:pt x="146" y="154"/>
                </a:lnTo>
                <a:lnTo>
                  <a:pt x="163" y="151"/>
                </a:lnTo>
                <a:lnTo>
                  <a:pt x="179" y="147"/>
                </a:lnTo>
                <a:lnTo>
                  <a:pt x="197" y="141"/>
                </a:lnTo>
                <a:lnTo>
                  <a:pt x="214" y="132"/>
                </a:lnTo>
                <a:lnTo>
                  <a:pt x="230" y="123"/>
                </a:lnTo>
                <a:lnTo>
                  <a:pt x="245" y="111"/>
                </a:lnTo>
                <a:lnTo>
                  <a:pt x="259" y="96"/>
                </a:lnTo>
                <a:lnTo>
                  <a:pt x="272" y="79"/>
                </a:lnTo>
                <a:lnTo>
                  <a:pt x="281" y="63"/>
                </a:lnTo>
                <a:lnTo>
                  <a:pt x="290" y="50"/>
                </a:lnTo>
                <a:lnTo>
                  <a:pt x="297" y="38"/>
                </a:lnTo>
                <a:lnTo>
                  <a:pt x="305" y="27"/>
                </a:lnTo>
                <a:lnTo>
                  <a:pt x="312" y="19"/>
                </a:lnTo>
                <a:lnTo>
                  <a:pt x="318" y="13"/>
                </a:lnTo>
                <a:lnTo>
                  <a:pt x="326" y="10"/>
                </a:lnTo>
                <a:lnTo>
                  <a:pt x="336" y="8"/>
                </a:lnTo>
                <a:lnTo>
                  <a:pt x="345" y="8"/>
                </a:lnTo>
                <a:lnTo>
                  <a:pt x="356" y="7"/>
                </a:lnTo>
                <a:lnTo>
                  <a:pt x="365" y="6"/>
                </a:lnTo>
                <a:lnTo>
                  <a:pt x="375" y="5"/>
                </a:lnTo>
                <a:lnTo>
                  <a:pt x="383" y="4"/>
                </a:lnTo>
                <a:lnTo>
                  <a:pt x="391" y="3"/>
                </a:lnTo>
                <a:lnTo>
                  <a:pt x="399" y="1"/>
                </a:lnTo>
                <a:lnTo>
                  <a:pt x="404" y="0"/>
                </a:lnTo>
                <a:lnTo>
                  <a:pt x="404" y="1"/>
                </a:lnTo>
                <a:lnTo>
                  <a:pt x="404" y="3"/>
                </a:lnTo>
                <a:lnTo>
                  <a:pt x="405" y="4"/>
                </a:lnTo>
                <a:lnTo>
                  <a:pt x="405" y="6"/>
                </a:lnTo>
                <a:lnTo>
                  <a:pt x="372" y="14"/>
                </a:lnTo>
                <a:lnTo>
                  <a:pt x="347" y="28"/>
                </a:lnTo>
                <a:lnTo>
                  <a:pt x="328" y="46"/>
                </a:lnTo>
                <a:lnTo>
                  <a:pt x="313" y="67"/>
                </a:lnTo>
                <a:lnTo>
                  <a:pt x="304" y="87"/>
                </a:lnTo>
                <a:lnTo>
                  <a:pt x="298" y="107"/>
                </a:lnTo>
                <a:lnTo>
                  <a:pt x="294" y="124"/>
                </a:lnTo>
                <a:lnTo>
                  <a:pt x="293" y="138"/>
                </a:lnTo>
                <a:lnTo>
                  <a:pt x="292" y="149"/>
                </a:lnTo>
                <a:lnTo>
                  <a:pt x="293" y="162"/>
                </a:lnTo>
                <a:lnTo>
                  <a:pt x="296" y="179"/>
                </a:lnTo>
                <a:lnTo>
                  <a:pt x="300" y="195"/>
                </a:lnTo>
                <a:lnTo>
                  <a:pt x="288" y="196"/>
                </a:lnTo>
                <a:lnTo>
                  <a:pt x="273" y="202"/>
                </a:lnTo>
                <a:lnTo>
                  <a:pt x="257" y="209"/>
                </a:lnTo>
                <a:lnTo>
                  <a:pt x="241" y="220"/>
                </a:lnTo>
                <a:lnTo>
                  <a:pt x="227" y="232"/>
                </a:lnTo>
                <a:lnTo>
                  <a:pt x="218" y="247"/>
                </a:lnTo>
                <a:lnTo>
                  <a:pt x="213" y="262"/>
                </a:lnTo>
                <a:lnTo>
                  <a:pt x="215" y="279"/>
                </a:lnTo>
                <a:lnTo>
                  <a:pt x="199" y="279"/>
                </a:lnTo>
                <a:lnTo>
                  <a:pt x="178" y="281"/>
                </a:lnTo>
                <a:lnTo>
                  <a:pt x="155" y="285"/>
                </a:lnTo>
                <a:lnTo>
                  <a:pt x="131" y="291"/>
                </a:lnTo>
                <a:lnTo>
                  <a:pt x="107" y="299"/>
                </a:lnTo>
                <a:lnTo>
                  <a:pt x="84" y="309"/>
                </a:lnTo>
                <a:lnTo>
                  <a:pt x="67" y="318"/>
                </a:lnTo>
                <a:lnTo>
                  <a:pt x="53" y="328"/>
                </a:lnTo>
                <a:lnTo>
                  <a:pt x="56" y="314"/>
                </a:lnTo>
                <a:lnTo>
                  <a:pt x="56" y="298"/>
                </a:lnTo>
                <a:lnTo>
                  <a:pt x="53" y="281"/>
                </a:lnTo>
                <a:lnTo>
                  <a:pt x="48" y="262"/>
                </a:lnTo>
                <a:lnTo>
                  <a:pt x="40" y="246"/>
                </a:lnTo>
                <a:lnTo>
                  <a:pt x="29" y="229"/>
                </a:lnTo>
                <a:lnTo>
                  <a:pt x="16" y="216"/>
                </a:lnTo>
                <a:lnTo>
                  <a:pt x="0" y="206"/>
                </a:lnTo>
                <a:lnTo>
                  <a:pt x="12" y="206"/>
                </a:lnTo>
                <a:lnTo>
                  <a:pt x="24" y="204"/>
                </a:lnTo>
                <a:lnTo>
                  <a:pt x="36" y="199"/>
                </a:lnTo>
                <a:lnTo>
                  <a:pt x="47" y="194"/>
                </a:lnTo>
                <a:lnTo>
                  <a:pt x="55" y="188"/>
                </a:lnTo>
                <a:lnTo>
                  <a:pt x="59" y="179"/>
                </a:lnTo>
                <a:lnTo>
                  <a:pt x="59" y="168"/>
                </a:lnTo>
                <a:lnTo>
                  <a:pt x="53" y="155"/>
                </a:lnTo>
                <a:close/>
              </a:path>
            </a:pathLst>
          </a:custGeom>
          <a:solidFill>
            <a:srgbClr val="49A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9" name="Freeform 313"/>
          <p:cNvSpPr>
            <a:spLocks/>
          </p:cNvSpPr>
          <p:nvPr/>
        </p:nvSpPr>
        <p:spPr bwMode="auto">
          <a:xfrm>
            <a:off x="8582025" y="6291263"/>
            <a:ext cx="26988" cy="44450"/>
          </a:xfrm>
          <a:custGeom>
            <a:avLst/>
            <a:gdLst>
              <a:gd name="T0" fmla="*/ 2147483647 w 33"/>
              <a:gd name="T1" fmla="*/ 2147483647 h 28"/>
              <a:gd name="T2" fmla="*/ 2147483647 w 33"/>
              <a:gd name="T3" fmla="*/ 2147483647 h 28"/>
              <a:gd name="T4" fmla="*/ 2147483647 w 33"/>
              <a:gd name="T5" fmla="*/ 2147483647 h 28"/>
              <a:gd name="T6" fmla="*/ 2147483647 w 33"/>
              <a:gd name="T7" fmla="*/ 2147483647 h 28"/>
              <a:gd name="T8" fmla="*/ 2147483647 w 33"/>
              <a:gd name="T9" fmla="*/ 2147483647 h 28"/>
              <a:gd name="T10" fmla="*/ 2147483647 w 33"/>
              <a:gd name="T11" fmla="*/ 2147483647 h 28"/>
              <a:gd name="T12" fmla="*/ 2147483647 w 33"/>
              <a:gd name="T13" fmla="*/ 2147483647 h 28"/>
              <a:gd name="T14" fmla="*/ 2147483647 w 33"/>
              <a:gd name="T15" fmla="*/ 2147483647 h 28"/>
              <a:gd name="T16" fmla="*/ 0 w 33"/>
              <a:gd name="T17" fmla="*/ 2147483647 h 28"/>
              <a:gd name="T18" fmla="*/ 2147483647 w 33"/>
              <a:gd name="T19" fmla="*/ 2147483647 h 28"/>
              <a:gd name="T20" fmla="*/ 2147483647 w 33"/>
              <a:gd name="T21" fmla="*/ 2147483647 h 28"/>
              <a:gd name="T22" fmla="*/ 2147483647 w 33"/>
              <a:gd name="T23" fmla="*/ 2147483647 h 28"/>
              <a:gd name="T24" fmla="*/ 2147483647 w 33"/>
              <a:gd name="T25" fmla="*/ 0 h 28"/>
              <a:gd name="T26" fmla="*/ 2147483647 w 33"/>
              <a:gd name="T27" fmla="*/ 2147483647 h 28"/>
              <a:gd name="T28" fmla="*/ 2147483647 w 33"/>
              <a:gd name="T29" fmla="*/ 2147483647 h 28"/>
              <a:gd name="T30" fmla="*/ 2147483647 w 33"/>
              <a:gd name="T31" fmla="*/ 2147483647 h 28"/>
              <a:gd name="T32" fmla="*/ 2147483647 w 33"/>
              <a:gd name="T33" fmla="*/ 2147483647 h 2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3"/>
              <a:gd name="T52" fmla="*/ 0 h 28"/>
              <a:gd name="T53" fmla="*/ 33 w 33"/>
              <a:gd name="T54" fmla="*/ 28 h 2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3" h="28">
                <a:moveTo>
                  <a:pt x="33" y="18"/>
                </a:moveTo>
                <a:lnTo>
                  <a:pt x="31" y="23"/>
                </a:lnTo>
                <a:lnTo>
                  <a:pt x="27" y="27"/>
                </a:lnTo>
                <a:lnTo>
                  <a:pt x="21" y="28"/>
                </a:lnTo>
                <a:lnTo>
                  <a:pt x="15" y="27"/>
                </a:lnTo>
                <a:lnTo>
                  <a:pt x="8" y="25"/>
                </a:lnTo>
                <a:lnTo>
                  <a:pt x="4" y="22"/>
                </a:lnTo>
                <a:lnTo>
                  <a:pt x="1" y="18"/>
                </a:lnTo>
                <a:lnTo>
                  <a:pt x="0" y="13"/>
                </a:lnTo>
                <a:lnTo>
                  <a:pt x="3" y="8"/>
                </a:lnTo>
                <a:lnTo>
                  <a:pt x="7" y="4"/>
                </a:lnTo>
                <a:lnTo>
                  <a:pt x="12" y="1"/>
                </a:lnTo>
                <a:lnTo>
                  <a:pt x="17" y="0"/>
                </a:lnTo>
                <a:lnTo>
                  <a:pt x="23" y="3"/>
                </a:lnTo>
                <a:lnTo>
                  <a:pt x="29" y="7"/>
                </a:lnTo>
                <a:lnTo>
                  <a:pt x="33" y="13"/>
                </a:lnTo>
                <a:lnTo>
                  <a:pt x="33" y="18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0" name="Freeform 314"/>
          <p:cNvSpPr>
            <a:spLocks/>
          </p:cNvSpPr>
          <p:nvPr/>
        </p:nvSpPr>
        <p:spPr bwMode="auto">
          <a:xfrm>
            <a:off x="8529638" y="6223000"/>
            <a:ext cx="28575" cy="44450"/>
          </a:xfrm>
          <a:custGeom>
            <a:avLst/>
            <a:gdLst>
              <a:gd name="T0" fmla="*/ 2147483647 w 37"/>
              <a:gd name="T1" fmla="*/ 2147483647 h 28"/>
              <a:gd name="T2" fmla="*/ 2147483647 w 37"/>
              <a:gd name="T3" fmla="*/ 2147483647 h 28"/>
              <a:gd name="T4" fmla="*/ 2147483647 w 37"/>
              <a:gd name="T5" fmla="*/ 2147483647 h 28"/>
              <a:gd name="T6" fmla="*/ 2147483647 w 37"/>
              <a:gd name="T7" fmla="*/ 2147483647 h 28"/>
              <a:gd name="T8" fmla="*/ 2147483647 w 37"/>
              <a:gd name="T9" fmla="*/ 2147483647 h 28"/>
              <a:gd name="T10" fmla="*/ 0 w 37"/>
              <a:gd name="T11" fmla="*/ 2147483647 h 28"/>
              <a:gd name="T12" fmla="*/ 0 w 37"/>
              <a:gd name="T13" fmla="*/ 2147483647 h 28"/>
              <a:gd name="T14" fmla="*/ 2147483647 w 37"/>
              <a:gd name="T15" fmla="*/ 2147483647 h 28"/>
              <a:gd name="T16" fmla="*/ 2147483647 w 37"/>
              <a:gd name="T17" fmla="*/ 2147483647 h 28"/>
              <a:gd name="T18" fmla="*/ 2147483647 w 37"/>
              <a:gd name="T19" fmla="*/ 0 h 28"/>
              <a:gd name="T20" fmla="*/ 2147483647 w 37"/>
              <a:gd name="T21" fmla="*/ 0 h 28"/>
              <a:gd name="T22" fmla="*/ 2147483647 w 37"/>
              <a:gd name="T23" fmla="*/ 2147483647 h 28"/>
              <a:gd name="T24" fmla="*/ 2147483647 w 37"/>
              <a:gd name="T25" fmla="*/ 2147483647 h 28"/>
              <a:gd name="T26" fmla="*/ 2147483647 w 37"/>
              <a:gd name="T27" fmla="*/ 2147483647 h 28"/>
              <a:gd name="T28" fmla="*/ 2147483647 w 37"/>
              <a:gd name="T29" fmla="*/ 2147483647 h 28"/>
              <a:gd name="T30" fmla="*/ 2147483647 w 37"/>
              <a:gd name="T31" fmla="*/ 2147483647 h 28"/>
              <a:gd name="T32" fmla="*/ 2147483647 w 37"/>
              <a:gd name="T33" fmla="*/ 2147483647 h 2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7"/>
              <a:gd name="T52" fmla="*/ 0 h 28"/>
              <a:gd name="T53" fmla="*/ 37 w 37"/>
              <a:gd name="T54" fmla="*/ 28 h 2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7" h="28">
                <a:moveTo>
                  <a:pt x="32" y="26"/>
                </a:moveTo>
                <a:lnTo>
                  <a:pt x="26" y="28"/>
                </a:lnTo>
                <a:lnTo>
                  <a:pt x="18" y="28"/>
                </a:lnTo>
                <a:lnTo>
                  <a:pt x="8" y="26"/>
                </a:lnTo>
                <a:lnTo>
                  <a:pt x="3" y="23"/>
                </a:lnTo>
                <a:lnTo>
                  <a:pt x="0" y="18"/>
                </a:lnTo>
                <a:lnTo>
                  <a:pt x="0" y="13"/>
                </a:lnTo>
                <a:lnTo>
                  <a:pt x="3" y="6"/>
                </a:lnTo>
                <a:lnTo>
                  <a:pt x="6" y="2"/>
                </a:lnTo>
                <a:lnTo>
                  <a:pt x="12" y="0"/>
                </a:lnTo>
                <a:lnTo>
                  <a:pt x="20" y="0"/>
                </a:lnTo>
                <a:lnTo>
                  <a:pt x="28" y="3"/>
                </a:lnTo>
                <a:lnTo>
                  <a:pt x="32" y="7"/>
                </a:lnTo>
                <a:lnTo>
                  <a:pt x="35" y="13"/>
                </a:lnTo>
                <a:lnTo>
                  <a:pt x="37" y="18"/>
                </a:lnTo>
                <a:lnTo>
                  <a:pt x="37" y="22"/>
                </a:lnTo>
                <a:lnTo>
                  <a:pt x="32" y="26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1" name="Freeform 315"/>
          <p:cNvSpPr>
            <a:spLocks/>
          </p:cNvSpPr>
          <p:nvPr/>
        </p:nvSpPr>
        <p:spPr bwMode="auto">
          <a:xfrm>
            <a:off x="8599488" y="6180138"/>
            <a:ext cx="28575" cy="46037"/>
          </a:xfrm>
          <a:custGeom>
            <a:avLst/>
            <a:gdLst>
              <a:gd name="T0" fmla="*/ 2147483647 w 37"/>
              <a:gd name="T1" fmla="*/ 2147483647 h 29"/>
              <a:gd name="T2" fmla="*/ 2147483647 w 37"/>
              <a:gd name="T3" fmla="*/ 2147483647 h 29"/>
              <a:gd name="T4" fmla="*/ 2147483647 w 37"/>
              <a:gd name="T5" fmla="*/ 2147483647 h 29"/>
              <a:gd name="T6" fmla="*/ 2147483647 w 37"/>
              <a:gd name="T7" fmla="*/ 2147483647 h 29"/>
              <a:gd name="T8" fmla="*/ 2147483647 w 37"/>
              <a:gd name="T9" fmla="*/ 2147483647 h 29"/>
              <a:gd name="T10" fmla="*/ 0 w 37"/>
              <a:gd name="T11" fmla="*/ 2147483647 h 29"/>
              <a:gd name="T12" fmla="*/ 2147483647 w 37"/>
              <a:gd name="T13" fmla="*/ 2147483647 h 29"/>
              <a:gd name="T14" fmla="*/ 2147483647 w 37"/>
              <a:gd name="T15" fmla="*/ 2147483647 h 29"/>
              <a:gd name="T16" fmla="*/ 2147483647 w 37"/>
              <a:gd name="T17" fmla="*/ 2147483647 h 29"/>
              <a:gd name="T18" fmla="*/ 2147483647 w 37"/>
              <a:gd name="T19" fmla="*/ 2147483647 h 29"/>
              <a:gd name="T20" fmla="*/ 2147483647 w 37"/>
              <a:gd name="T21" fmla="*/ 0 h 29"/>
              <a:gd name="T22" fmla="*/ 2147483647 w 37"/>
              <a:gd name="T23" fmla="*/ 2147483647 h 29"/>
              <a:gd name="T24" fmla="*/ 2147483647 w 37"/>
              <a:gd name="T25" fmla="*/ 2147483647 h 29"/>
              <a:gd name="T26" fmla="*/ 2147483647 w 37"/>
              <a:gd name="T27" fmla="*/ 2147483647 h 29"/>
              <a:gd name="T28" fmla="*/ 2147483647 w 37"/>
              <a:gd name="T29" fmla="*/ 2147483647 h 29"/>
              <a:gd name="T30" fmla="*/ 2147483647 w 37"/>
              <a:gd name="T31" fmla="*/ 2147483647 h 29"/>
              <a:gd name="T32" fmla="*/ 2147483647 w 37"/>
              <a:gd name="T33" fmla="*/ 2147483647 h 2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7"/>
              <a:gd name="T52" fmla="*/ 0 h 29"/>
              <a:gd name="T53" fmla="*/ 37 w 37"/>
              <a:gd name="T54" fmla="*/ 29 h 2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7" h="29">
                <a:moveTo>
                  <a:pt x="33" y="25"/>
                </a:moveTo>
                <a:lnTo>
                  <a:pt x="27" y="28"/>
                </a:lnTo>
                <a:lnTo>
                  <a:pt x="19" y="29"/>
                </a:lnTo>
                <a:lnTo>
                  <a:pt x="11" y="29"/>
                </a:lnTo>
                <a:lnTo>
                  <a:pt x="4" y="25"/>
                </a:lnTo>
                <a:lnTo>
                  <a:pt x="0" y="19"/>
                </a:lnTo>
                <a:lnTo>
                  <a:pt x="2" y="13"/>
                </a:lnTo>
                <a:lnTo>
                  <a:pt x="4" y="8"/>
                </a:lnTo>
                <a:lnTo>
                  <a:pt x="10" y="3"/>
                </a:lnTo>
                <a:lnTo>
                  <a:pt x="15" y="1"/>
                </a:lnTo>
                <a:lnTo>
                  <a:pt x="22" y="0"/>
                </a:lnTo>
                <a:lnTo>
                  <a:pt x="28" y="1"/>
                </a:lnTo>
                <a:lnTo>
                  <a:pt x="34" y="5"/>
                </a:lnTo>
                <a:lnTo>
                  <a:pt x="37" y="10"/>
                </a:lnTo>
                <a:lnTo>
                  <a:pt x="37" y="16"/>
                </a:lnTo>
                <a:lnTo>
                  <a:pt x="35" y="21"/>
                </a:lnTo>
                <a:lnTo>
                  <a:pt x="33" y="25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2" name="Freeform 316"/>
          <p:cNvSpPr>
            <a:spLocks/>
          </p:cNvSpPr>
          <p:nvPr/>
        </p:nvSpPr>
        <p:spPr bwMode="auto">
          <a:xfrm>
            <a:off x="8640763" y="6245225"/>
            <a:ext cx="30162" cy="42863"/>
          </a:xfrm>
          <a:custGeom>
            <a:avLst/>
            <a:gdLst>
              <a:gd name="T0" fmla="*/ 2147483647 w 36"/>
              <a:gd name="T1" fmla="*/ 2147483647 h 27"/>
              <a:gd name="T2" fmla="*/ 2147483647 w 36"/>
              <a:gd name="T3" fmla="*/ 2147483647 h 27"/>
              <a:gd name="T4" fmla="*/ 2147483647 w 36"/>
              <a:gd name="T5" fmla="*/ 2147483647 h 27"/>
              <a:gd name="T6" fmla="*/ 2147483647 w 36"/>
              <a:gd name="T7" fmla="*/ 2147483647 h 27"/>
              <a:gd name="T8" fmla="*/ 2147483647 w 36"/>
              <a:gd name="T9" fmla="*/ 2147483647 h 27"/>
              <a:gd name="T10" fmla="*/ 2147483647 w 36"/>
              <a:gd name="T11" fmla="*/ 2147483647 h 27"/>
              <a:gd name="T12" fmla="*/ 2147483647 w 36"/>
              <a:gd name="T13" fmla="*/ 2147483647 h 27"/>
              <a:gd name="T14" fmla="*/ 2147483647 w 36"/>
              <a:gd name="T15" fmla="*/ 0 h 27"/>
              <a:gd name="T16" fmla="*/ 2147483647 w 36"/>
              <a:gd name="T17" fmla="*/ 2147483647 h 27"/>
              <a:gd name="T18" fmla="*/ 2147483647 w 36"/>
              <a:gd name="T19" fmla="*/ 2147483647 h 27"/>
              <a:gd name="T20" fmla="*/ 0 w 36"/>
              <a:gd name="T21" fmla="*/ 2147483647 h 27"/>
              <a:gd name="T22" fmla="*/ 0 w 36"/>
              <a:gd name="T23" fmla="*/ 2147483647 h 27"/>
              <a:gd name="T24" fmla="*/ 0 w 36"/>
              <a:gd name="T25" fmla="*/ 2147483647 h 27"/>
              <a:gd name="T26" fmla="*/ 2147483647 w 36"/>
              <a:gd name="T27" fmla="*/ 2147483647 h 27"/>
              <a:gd name="T28" fmla="*/ 2147483647 w 36"/>
              <a:gd name="T29" fmla="*/ 2147483647 h 27"/>
              <a:gd name="T30" fmla="*/ 2147483647 w 36"/>
              <a:gd name="T31" fmla="*/ 2147483647 h 27"/>
              <a:gd name="T32" fmla="*/ 2147483647 w 36"/>
              <a:gd name="T33" fmla="*/ 2147483647 h 2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6"/>
              <a:gd name="T52" fmla="*/ 0 h 27"/>
              <a:gd name="T53" fmla="*/ 36 w 36"/>
              <a:gd name="T54" fmla="*/ 27 h 2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6" h="27">
                <a:moveTo>
                  <a:pt x="28" y="27"/>
                </a:moveTo>
                <a:lnTo>
                  <a:pt x="33" y="23"/>
                </a:lnTo>
                <a:lnTo>
                  <a:pt x="36" y="17"/>
                </a:lnTo>
                <a:lnTo>
                  <a:pt x="36" y="11"/>
                </a:lnTo>
                <a:lnTo>
                  <a:pt x="35" y="6"/>
                </a:lnTo>
                <a:lnTo>
                  <a:pt x="29" y="3"/>
                </a:lnTo>
                <a:lnTo>
                  <a:pt x="21" y="1"/>
                </a:lnTo>
                <a:lnTo>
                  <a:pt x="12" y="0"/>
                </a:lnTo>
                <a:lnTo>
                  <a:pt x="5" y="2"/>
                </a:lnTo>
                <a:lnTo>
                  <a:pt x="1" y="5"/>
                </a:lnTo>
                <a:lnTo>
                  <a:pt x="0" y="9"/>
                </a:lnTo>
                <a:lnTo>
                  <a:pt x="0" y="14"/>
                </a:lnTo>
                <a:lnTo>
                  <a:pt x="0" y="18"/>
                </a:lnTo>
                <a:lnTo>
                  <a:pt x="4" y="22"/>
                </a:lnTo>
                <a:lnTo>
                  <a:pt x="12" y="25"/>
                </a:lnTo>
                <a:lnTo>
                  <a:pt x="21" y="27"/>
                </a:lnTo>
                <a:lnTo>
                  <a:pt x="28" y="27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3" name="Freeform 317"/>
          <p:cNvSpPr>
            <a:spLocks/>
          </p:cNvSpPr>
          <p:nvPr/>
        </p:nvSpPr>
        <p:spPr bwMode="auto">
          <a:xfrm>
            <a:off x="8667750" y="6169025"/>
            <a:ext cx="25400" cy="39688"/>
          </a:xfrm>
          <a:custGeom>
            <a:avLst/>
            <a:gdLst>
              <a:gd name="T0" fmla="*/ 2147483647 w 33"/>
              <a:gd name="T1" fmla="*/ 2147483647 h 25"/>
              <a:gd name="T2" fmla="*/ 2147483647 w 33"/>
              <a:gd name="T3" fmla="*/ 2147483647 h 25"/>
              <a:gd name="T4" fmla="*/ 2147483647 w 33"/>
              <a:gd name="T5" fmla="*/ 2147483647 h 25"/>
              <a:gd name="T6" fmla="*/ 2147483647 w 33"/>
              <a:gd name="T7" fmla="*/ 2147483647 h 25"/>
              <a:gd name="T8" fmla="*/ 2147483647 w 33"/>
              <a:gd name="T9" fmla="*/ 2147483647 h 25"/>
              <a:gd name="T10" fmla="*/ 2147483647 w 33"/>
              <a:gd name="T11" fmla="*/ 2147483647 h 25"/>
              <a:gd name="T12" fmla="*/ 2147483647 w 33"/>
              <a:gd name="T13" fmla="*/ 2147483647 h 25"/>
              <a:gd name="T14" fmla="*/ 2147483647 w 33"/>
              <a:gd name="T15" fmla="*/ 2147483647 h 25"/>
              <a:gd name="T16" fmla="*/ 0 w 33"/>
              <a:gd name="T17" fmla="*/ 2147483647 h 25"/>
              <a:gd name="T18" fmla="*/ 2147483647 w 33"/>
              <a:gd name="T19" fmla="*/ 2147483647 h 25"/>
              <a:gd name="T20" fmla="*/ 2147483647 w 33"/>
              <a:gd name="T21" fmla="*/ 2147483647 h 25"/>
              <a:gd name="T22" fmla="*/ 2147483647 w 33"/>
              <a:gd name="T23" fmla="*/ 2147483647 h 25"/>
              <a:gd name="T24" fmla="*/ 2147483647 w 33"/>
              <a:gd name="T25" fmla="*/ 0 h 25"/>
              <a:gd name="T26" fmla="*/ 2147483647 w 33"/>
              <a:gd name="T27" fmla="*/ 0 h 25"/>
              <a:gd name="T28" fmla="*/ 2147483647 w 33"/>
              <a:gd name="T29" fmla="*/ 2147483647 h 25"/>
              <a:gd name="T30" fmla="*/ 2147483647 w 33"/>
              <a:gd name="T31" fmla="*/ 2147483647 h 25"/>
              <a:gd name="T32" fmla="*/ 2147483647 w 33"/>
              <a:gd name="T33" fmla="*/ 2147483647 h 2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3"/>
              <a:gd name="T52" fmla="*/ 0 h 25"/>
              <a:gd name="T53" fmla="*/ 33 w 33"/>
              <a:gd name="T54" fmla="*/ 25 h 2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3" h="25">
                <a:moveTo>
                  <a:pt x="33" y="10"/>
                </a:moveTo>
                <a:lnTo>
                  <a:pt x="33" y="15"/>
                </a:lnTo>
                <a:lnTo>
                  <a:pt x="31" y="19"/>
                </a:lnTo>
                <a:lnTo>
                  <a:pt x="27" y="23"/>
                </a:lnTo>
                <a:lnTo>
                  <a:pt x="19" y="25"/>
                </a:lnTo>
                <a:lnTo>
                  <a:pt x="11" y="25"/>
                </a:lnTo>
                <a:lnTo>
                  <a:pt x="6" y="23"/>
                </a:lnTo>
                <a:lnTo>
                  <a:pt x="2" y="20"/>
                </a:lnTo>
                <a:lnTo>
                  <a:pt x="0" y="16"/>
                </a:lnTo>
                <a:lnTo>
                  <a:pt x="2" y="12"/>
                </a:lnTo>
                <a:lnTo>
                  <a:pt x="4" y="6"/>
                </a:lnTo>
                <a:lnTo>
                  <a:pt x="10" y="2"/>
                </a:lnTo>
                <a:lnTo>
                  <a:pt x="14" y="0"/>
                </a:lnTo>
                <a:lnTo>
                  <a:pt x="19" y="0"/>
                </a:lnTo>
                <a:lnTo>
                  <a:pt x="26" y="3"/>
                </a:lnTo>
                <a:lnTo>
                  <a:pt x="31" y="6"/>
                </a:lnTo>
                <a:lnTo>
                  <a:pt x="33" y="10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4" name="Freeform 318"/>
          <p:cNvSpPr>
            <a:spLocks/>
          </p:cNvSpPr>
          <p:nvPr/>
        </p:nvSpPr>
        <p:spPr bwMode="auto">
          <a:xfrm>
            <a:off x="8631238" y="6096000"/>
            <a:ext cx="22225" cy="44450"/>
          </a:xfrm>
          <a:custGeom>
            <a:avLst/>
            <a:gdLst>
              <a:gd name="T0" fmla="*/ 2147483647 w 28"/>
              <a:gd name="T1" fmla="*/ 0 h 28"/>
              <a:gd name="T2" fmla="*/ 2147483647 w 28"/>
              <a:gd name="T3" fmla="*/ 2147483647 h 28"/>
              <a:gd name="T4" fmla="*/ 2147483647 w 28"/>
              <a:gd name="T5" fmla="*/ 2147483647 h 28"/>
              <a:gd name="T6" fmla="*/ 2147483647 w 28"/>
              <a:gd name="T7" fmla="*/ 2147483647 h 28"/>
              <a:gd name="T8" fmla="*/ 2147483647 w 28"/>
              <a:gd name="T9" fmla="*/ 2147483647 h 28"/>
              <a:gd name="T10" fmla="*/ 2147483647 w 28"/>
              <a:gd name="T11" fmla="*/ 2147483647 h 28"/>
              <a:gd name="T12" fmla="*/ 2147483647 w 28"/>
              <a:gd name="T13" fmla="*/ 2147483647 h 28"/>
              <a:gd name="T14" fmla="*/ 2147483647 w 28"/>
              <a:gd name="T15" fmla="*/ 2147483647 h 28"/>
              <a:gd name="T16" fmla="*/ 2147483647 w 28"/>
              <a:gd name="T17" fmla="*/ 2147483647 h 28"/>
              <a:gd name="T18" fmla="*/ 2147483647 w 28"/>
              <a:gd name="T19" fmla="*/ 2147483647 h 28"/>
              <a:gd name="T20" fmla="*/ 2147483647 w 28"/>
              <a:gd name="T21" fmla="*/ 2147483647 h 28"/>
              <a:gd name="T22" fmla="*/ 0 w 28"/>
              <a:gd name="T23" fmla="*/ 2147483647 h 28"/>
              <a:gd name="T24" fmla="*/ 0 w 28"/>
              <a:gd name="T25" fmla="*/ 2147483647 h 28"/>
              <a:gd name="T26" fmla="*/ 2147483647 w 28"/>
              <a:gd name="T27" fmla="*/ 2147483647 h 28"/>
              <a:gd name="T28" fmla="*/ 2147483647 w 28"/>
              <a:gd name="T29" fmla="*/ 2147483647 h 28"/>
              <a:gd name="T30" fmla="*/ 2147483647 w 28"/>
              <a:gd name="T31" fmla="*/ 2147483647 h 28"/>
              <a:gd name="T32" fmla="*/ 2147483647 w 28"/>
              <a:gd name="T33" fmla="*/ 0 h 2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8"/>
              <a:gd name="T52" fmla="*/ 0 h 28"/>
              <a:gd name="T53" fmla="*/ 28 w 28"/>
              <a:gd name="T54" fmla="*/ 28 h 2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8" h="28">
                <a:moveTo>
                  <a:pt x="20" y="0"/>
                </a:moveTo>
                <a:lnTo>
                  <a:pt x="25" y="2"/>
                </a:lnTo>
                <a:lnTo>
                  <a:pt x="28" y="5"/>
                </a:lnTo>
                <a:lnTo>
                  <a:pt x="28" y="10"/>
                </a:lnTo>
                <a:lnTo>
                  <a:pt x="28" y="16"/>
                </a:lnTo>
                <a:lnTo>
                  <a:pt x="24" y="21"/>
                </a:lnTo>
                <a:lnTo>
                  <a:pt x="18" y="25"/>
                </a:lnTo>
                <a:lnTo>
                  <a:pt x="13" y="27"/>
                </a:lnTo>
                <a:lnTo>
                  <a:pt x="8" y="28"/>
                </a:lnTo>
                <a:lnTo>
                  <a:pt x="4" y="27"/>
                </a:lnTo>
                <a:lnTo>
                  <a:pt x="1" y="22"/>
                </a:lnTo>
                <a:lnTo>
                  <a:pt x="0" y="17"/>
                </a:lnTo>
                <a:lnTo>
                  <a:pt x="0" y="12"/>
                </a:lnTo>
                <a:lnTo>
                  <a:pt x="2" y="8"/>
                </a:lnTo>
                <a:lnTo>
                  <a:pt x="6" y="4"/>
                </a:lnTo>
                <a:lnTo>
                  <a:pt x="13" y="1"/>
                </a:lnTo>
                <a:lnTo>
                  <a:pt x="20" y="0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5" name="Freeform 319"/>
          <p:cNvSpPr>
            <a:spLocks/>
          </p:cNvSpPr>
          <p:nvPr/>
        </p:nvSpPr>
        <p:spPr bwMode="auto">
          <a:xfrm>
            <a:off x="8583613" y="6126163"/>
            <a:ext cx="28575" cy="47625"/>
          </a:xfrm>
          <a:custGeom>
            <a:avLst/>
            <a:gdLst>
              <a:gd name="T0" fmla="*/ 2147483647 w 34"/>
              <a:gd name="T1" fmla="*/ 2147483647 h 30"/>
              <a:gd name="T2" fmla="*/ 2147483647 w 34"/>
              <a:gd name="T3" fmla="*/ 2147483647 h 30"/>
              <a:gd name="T4" fmla="*/ 2147483647 w 34"/>
              <a:gd name="T5" fmla="*/ 2147483647 h 30"/>
              <a:gd name="T6" fmla="*/ 2147483647 w 34"/>
              <a:gd name="T7" fmla="*/ 2147483647 h 30"/>
              <a:gd name="T8" fmla="*/ 2147483647 w 34"/>
              <a:gd name="T9" fmla="*/ 2147483647 h 30"/>
              <a:gd name="T10" fmla="*/ 2147483647 w 34"/>
              <a:gd name="T11" fmla="*/ 2147483647 h 30"/>
              <a:gd name="T12" fmla="*/ 0 w 34"/>
              <a:gd name="T13" fmla="*/ 2147483647 h 30"/>
              <a:gd name="T14" fmla="*/ 0 w 34"/>
              <a:gd name="T15" fmla="*/ 2147483647 h 30"/>
              <a:gd name="T16" fmla="*/ 2147483647 w 34"/>
              <a:gd name="T17" fmla="*/ 2147483647 h 30"/>
              <a:gd name="T18" fmla="*/ 2147483647 w 34"/>
              <a:gd name="T19" fmla="*/ 2147483647 h 30"/>
              <a:gd name="T20" fmla="*/ 2147483647 w 34"/>
              <a:gd name="T21" fmla="*/ 2147483647 h 30"/>
              <a:gd name="T22" fmla="*/ 2147483647 w 34"/>
              <a:gd name="T23" fmla="*/ 2147483647 h 30"/>
              <a:gd name="T24" fmla="*/ 2147483647 w 34"/>
              <a:gd name="T25" fmla="*/ 0 h 30"/>
              <a:gd name="T26" fmla="*/ 2147483647 w 34"/>
              <a:gd name="T27" fmla="*/ 2147483647 h 30"/>
              <a:gd name="T28" fmla="*/ 2147483647 w 34"/>
              <a:gd name="T29" fmla="*/ 2147483647 h 30"/>
              <a:gd name="T30" fmla="*/ 2147483647 w 34"/>
              <a:gd name="T31" fmla="*/ 2147483647 h 30"/>
              <a:gd name="T32" fmla="*/ 2147483647 w 34"/>
              <a:gd name="T33" fmla="*/ 2147483647 h 3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4"/>
              <a:gd name="T52" fmla="*/ 0 h 30"/>
              <a:gd name="T53" fmla="*/ 34 w 34"/>
              <a:gd name="T54" fmla="*/ 30 h 3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4" h="30">
                <a:moveTo>
                  <a:pt x="32" y="16"/>
                </a:moveTo>
                <a:lnTo>
                  <a:pt x="28" y="21"/>
                </a:lnTo>
                <a:lnTo>
                  <a:pt x="24" y="26"/>
                </a:lnTo>
                <a:lnTo>
                  <a:pt x="18" y="29"/>
                </a:lnTo>
                <a:lnTo>
                  <a:pt x="10" y="30"/>
                </a:lnTo>
                <a:lnTo>
                  <a:pt x="4" y="28"/>
                </a:lnTo>
                <a:lnTo>
                  <a:pt x="0" y="25"/>
                </a:lnTo>
                <a:lnTo>
                  <a:pt x="0" y="20"/>
                </a:lnTo>
                <a:lnTo>
                  <a:pt x="1" y="14"/>
                </a:lnTo>
                <a:lnTo>
                  <a:pt x="5" y="9"/>
                </a:lnTo>
                <a:lnTo>
                  <a:pt x="12" y="3"/>
                </a:lnTo>
                <a:lnTo>
                  <a:pt x="18" y="1"/>
                </a:lnTo>
                <a:lnTo>
                  <a:pt x="25" y="0"/>
                </a:lnTo>
                <a:lnTo>
                  <a:pt x="29" y="1"/>
                </a:lnTo>
                <a:lnTo>
                  <a:pt x="33" y="6"/>
                </a:lnTo>
                <a:lnTo>
                  <a:pt x="34" y="11"/>
                </a:lnTo>
                <a:lnTo>
                  <a:pt x="32" y="16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6" name="Freeform 320"/>
          <p:cNvSpPr>
            <a:spLocks/>
          </p:cNvSpPr>
          <p:nvPr/>
        </p:nvSpPr>
        <p:spPr bwMode="auto">
          <a:xfrm>
            <a:off x="8551863" y="6118225"/>
            <a:ext cx="25400" cy="41275"/>
          </a:xfrm>
          <a:custGeom>
            <a:avLst/>
            <a:gdLst>
              <a:gd name="T0" fmla="*/ 2147483647 w 34"/>
              <a:gd name="T1" fmla="*/ 2147483647 h 26"/>
              <a:gd name="T2" fmla="*/ 2147483647 w 34"/>
              <a:gd name="T3" fmla="*/ 2147483647 h 26"/>
              <a:gd name="T4" fmla="*/ 0 w 34"/>
              <a:gd name="T5" fmla="*/ 2147483647 h 26"/>
              <a:gd name="T6" fmla="*/ 0 w 34"/>
              <a:gd name="T7" fmla="*/ 2147483647 h 26"/>
              <a:gd name="T8" fmla="*/ 2147483647 w 34"/>
              <a:gd name="T9" fmla="*/ 2147483647 h 26"/>
              <a:gd name="T10" fmla="*/ 2147483647 w 34"/>
              <a:gd name="T11" fmla="*/ 2147483647 h 26"/>
              <a:gd name="T12" fmla="*/ 2147483647 w 34"/>
              <a:gd name="T13" fmla="*/ 2147483647 h 26"/>
              <a:gd name="T14" fmla="*/ 2147483647 w 34"/>
              <a:gd name="T15" fmla="*/ 0 h 26"/>
              <a:gd name="T16" fmla="*/ 2147483647 w 34"/>
              <a:gd name="T17" fmla="*/ 2147483647 h 26"/>
              <a:gd name="T18" fmla="*/ 2147483647 w 34"/>
              <a:gd name="T19" fmla="*/ 2147483647 h 26"/>
              <a:gd name="T20" fmla="*/ 2147483647 w 34"/>
              <a:gd name="T21" fmla="*/ 2147483647 h 26"/>
              <a:gd name="T22" fmla="*/ 2147483647 w 34"/>
              <a:gd name="T23" fmla="*/ 2147483647 h 26"/>
              <a:gd name="T24" fmla="*/ 2147483647 w 34"/>
              <a:gd name="T25" fmla="*/ 2147483647 h 26"/>
              <a:gd name="T26" fmla="*/ 2147483647 w 34"/>
              <a:gd name="T27" fmla="*/ 2147483647 h 26"/>
              <a:gd name="T28" fmla="*/ 2147483647 w 34"/>
              <a:gd name="T29" fmla="*/ 2147483647 h 26"/>
              <a:gd name="T30" fmla="*/ 2147483647 w 34"/>
              <a:gd name="T31" fmla="*/ 2147483647 h 26"/>
              <a:gd name="T32" fmla="*/ 2147483647 w 34"/>
              <a:gd name="T33" fmla="*/ 2147483647 h 2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4"/>
              <a:gd name="T52" fmla="*/ 0 h 26"/>
              <a:gd name="T53" fmla="*/ 34 w 34"/>
              <a:gd name="T54" fmla="*/ 26 h 2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4" h="26">
                <a:moveTo>
                  <a:pt x="5" y="23"/>
                </a:moveTo>
                <a:lnTo>
                  <a:pt x="1" y="20"/>
                </a:lnTo>
                <a:lnTo>
                  <a:pt x="0" y="16"/>
                </a:lnTo>
                <a:lnTo>
                  <a:pt x="0" y="12"/>
                </a:lnTo>
                <a:lnTo>
                  <a:pt x="3" y="7"/>
                </a:lnTo>
                <a:lnTo>
                  <a:pt x="8" y="4"/>
                </a:lnTo>
                <a:lnTo>
                  <a:pt x="14" y="1"/>
                </a:lnTo>
                <a:lnTo>
                  <a:pt x="19" y="0"/>
                </a:lnTo>
                <a:lnTo>
                  <a:pt x="24" y="1"/>
                </a:lnTo>
                <a:lnTo>
                  <a:pt x="30" y="3"/>
                </a:lnTo>
                <a:lnTo>
                  <a:pt x="32" y="7"/>
                </a:lnTo>
                <a:lnTo>
                  <a:pt x="34" y="13"/>
                </a:lnTo>
                <a:lnTo>
                  <a:pt x="32" y="17"/>
                </a:lnTo>
                <a:lnTo>
                  <a:pt x="27" y="21"/>
                </a:lnTo>
                <a:lnTo>
                  <a:pt x="22" y="25"/>
                </a:lnTo>
                <a:lnTo>
                  <a:pt x="14" y="26"/>
                </a:lnTo>
                <a:lnTo>
                  <a:pt x="5" y="23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7" name="Freeform 321"/>
          <p:cNvSpPr>
            <a:spLocks/>
          </p:cNvSpPr>
          <p:nvPr/>
        </p:nvSpPr>
        <p:spPr bwMode="auto">
          <a:xfrm>
            <a:off x="8658225" y="5908675"/>
            <a:ext cx="227013" cy="227013"/>
          </a:xfrm>
          <a:custGeom>
            <a:avLst/>
            <a:gdLst>
              <a:gd name="T0" fmla="*/ 2147483647 w 287"/>
              <a:gd name="T1" fmla="*/ 2147483647 h 143"/>
              <a:gd name="T2" fmla="*/ 2147483647 w 287"/>
              <a:gd name="T3" fmla="*/ 2147483647 h 143"/>
              <a:gd name="T4" fmla="*/ 2147483647 w 287"/>
              <a:gd name="T5" fmla="*/ 2147483647 h 143"/>
              <a:gd name="T6" fmla="*/ 2147483647 w 287"/>
              <a:gd name="T7" fmla="*/ 2147483647 h 143"/>
              <a:gd name="T8" fmla="*/ 2147483647 w 287"/>
              <a:gd name="T9" fmla="*/ 2147483647 h 143"/>
              <a:gd name="T10" fmla="*/ 2147483647 w 287"/>
              <a:gd name="T11" fmla="*/ 2147483647 h 143"/>
              <a:gd name="T12" fmla="*/ 2147483647 w 287"/>
              <a:gd name="T13" fmla="*/ 2147483647 h 143"/>
              <a:gd name="T14" fmla="*/ 2147483647 w 287"/>
              <a:gd name="T15" fmla="*/ 2147483647 h 143"/>
              <a:gd name="T16" fmla="*/ 2147483647 w 287"/>
              <a:gd name="T17" fmla="*/ 2147483647 h 143"/>
              <a:gd name="T18" fmla="*/ 2147483647 w 287"/>
              <a:gd name="T19" fmla="*/ 2147483647 h 143"/>
              <a:gd name="T20" fmla="*/ 2147483647 w 287"/>
              <a:gd name="T21" fmla="*/ 2147483647 h 143"/>
              <a:gd name="T22" fmla="*/ 2147483647 w 287"/>
              <a:gd name="T23" fmla="*/ 2147483647 h 143"/>
              <a:gd name="T24" fmla="*/ 2147483647 w 287"/>
              <a:gd name="T25" fmla="*/ 2147483647 h 143"/>
              <a:gd name="T26" fmla="*/ 2147483647 w 287"/>
              <a:gd name="T27" fmla="*/ 2147483647 h 143"/>
              <a:gd name="T28" fmla="*/ 2147483647 w 287"/>
              <a:gd name="T29" fmla="*/ 2147483647 h 143"/>
              <a:gd name="T30" fmla="*/ 2147483647 w 287"/>
              <a:gd name="T31" fmla="*/ 2147483647 h 143"/>
              <a:gd name="T32" fmla="*/ 2147483647 w 287"/>
              <a:gd name="T33" fmla="*/ 2147483647 h 143"/>
              <a:gd name="T34" fmla="*/ 2147483647 w 287"/>
              <a:gd name="T35" fmla="*/ 2147483647 h 143"/>
              <a:gd name="T36" fmla="*/ 2147483647 w 287"/>
              <a:gd name="T37" fmla="*/ 2147483647 h 143"/>
              <a:gd name="T38" fmla="*/ 2147483647 w 287"/>
              <a:gd name="T39" fmla="*/ 2147483647 h 143"/>
              <a:gd name="T40" fmla="*/ 2147483647 w 287"/>
              <a:gd name="T41" fmla="*/ 2147483647 h 143"/>
              <a:gd name="T42" fmla="*/ 2147483647 w 287"/>
              <a:gd name="T43" fmla="*/ 2147483647 h 143"/>
              <a:gd name="T44" fmla="*/ 2147483647 w 287"/>
              <a:gd name="T45" fmla="*/ 2147483647 h 143"/>
              <a:gd name="T46" fmla="*/ 2147483647 w 287"/>
              <a:gd name="T47" fmla="*/ 2147483647 h 143"/>
              <a:gd name="T48" fmla="*/ 2147483647 w 287"/>
              <a:gd name="T49" fmla="*/ 2147483647 h 143"/>
              <a:gd name="T50" fmla="*/ 2147483647 w 287"/>
              <a:gd name="T51" fmla="*/ 2147483647 h 143"/>
              <a:gd name="T52" fmla="*/ 2147483647 w 287"/>
              <a:gd name="T53" fmla="*/ 2147483647 h 143"/>
              <a:gd name="T54" fmla="*/ 2147483647 w 287"/>
              <a:gd name="T55" fmla="*/ 2147483647 h 143"/>
              <a:gd name="T56" fmla="*/ 2147483647 w 287"/>
              <a:gd name="T57" fmla="*/ 2147483647 h 143"/>
              <a:gd name="T58" fmla="*/ 2147483647 w 287"/>
              <a:gd name="T59" fmla="*/ 2147483647 h 143"/>
              <a:gd name="T60" fmla="*/ 2147483647 w 287"/>
              <a:gd name="T61" fmla="*/ 2147483647 h 143"/>
              <a:gd name="T62" fmla="*/ 2147483647 w 287"/>
              <a:gd name="T63" fmla="*/ 2147483647 h 143"/>
              <a:gd name="T64" fmla="*/ 2147483647 w 287"/>
              <a:gd name="T65" fmla="*/ 2147483647 h 143"/>
              <a:gd name="T66" fmla="*/ 2147483647 w 287"/>
              <a:gd name="T67" fmla="*/ 2147483647 h 143"/>
              <a:gd name="T68" fmla="*/ 2147483647 w 287"/>
              <a:gd name="T69" fmla="*/ 2147483647 h 143"/>
              <a:gd name="T70" fmla="*/ 2147483647 w 287"/>
              <a:gd name="T71" fmla="*/ 2147483647 h 143"/>
              <a:gd name="T72" fmla="*/ 2147483647 w 287"/>
              <a:gd name="T73" fmla="*/ 2147483647 h 143"/>
              <a:gd name="T74" fmla="*/ 2147483647 w 287"/>
              <a:gd name="T75" fmla="*/ 2147483647 h 143"/>
              <a:gd name="T76" fmla="*/ 2147483647 w 287"/>
              <a:gd name="T77" fmla="*/ 2147483647 h 143"/>
              <a:gd name="T78" fmla="*/ 2147483647 w 287"/>
              <a:gd name="T79" fmla="*/ 2147483647 h 143"/>
              <a:gd name="T80" fmla="*/ 2147483647 w 287"/>
              <a:gd name="T81" fmla="*/ 2147483647 h 143"/>
              <a:gd name="T82" fmla="*/ 2147483647 w 287"/>
              <a:gd name="T83" fmla="*/ 2147483647 h 143"/>
              <a:gd name="T84" fmla="*/ 2147483647 w 287"/>
              <a:gd name="T85" fmla="*/ 2147483647 h 143"/>
              <a:gd name="T86" fmla="*/ 2147483647 w 287"/>
              <a:gd name="T87" fmla="*/ 2147483647 h 143"/>
              <a:gd name="T88" fmla="*/ 2147483647 w 287"/>
              <a:gd name="T89" fmla="*/ 2147483647 h 143"/>
              <a:gd name="T90" fmla="*/ 2147483647 w 287"/>
              <a:gd name="T91" fmla="*/ 2147483647 h 143"/>
              <a:gd name="T92" fmla="*/ 2147483647 w 287"/>
              <a:gd name="T93" fmla="*/ 2147483647 h 143"/>
              <a:gd name="T94" fmla="*/ 2147483647 w 287"/>
              <a:gd name="T95" fmla="*/ 2147483647 h 143"/>
              <a:gd name="T96" fmla="*/ 2147483647 w 287"/>
              <a:gd name="T97" fmla="*/ 2147483647 h 143"/>
              <a:gd name="T98" fmla="*/ 2147483647 w 287"/>
              <a:gd name="T99" fmla="*/ 2147483647 h 143"/>
              <a:gd name="T100" fmla="*/ 2147483647 w 287"/>
              <a:gd name="T101" fmla="*/ 2147483647 h 143"/>
              <a:gd name="T102" fmla="*/ 2147483647 w 287"/>
              <a:gd name="T103" fmla="*/ 2147483647 h 143"/>
              <a:gd name="T104" fmla="*/ 2147483647 w 287"/>
              <a:gd name="T105" fmla="*/ 2147483647 h 143"/>
              <a:gd name="T106" fmla="*/ 2147483647 w 287"/>
              <a:gd name="T107" fmla="*/ 2147483647 h 143"/>
              <a:gd name="T108" fmla="*/ 0 w 287"/>
              <a:gd name="T109" fmla="*/ 2147483647 h 143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287"/>
              <a:gd name="T166" fmla="*/ 0 h 143"/>
              <a:gd name="T167" fmla="*/ 287 w 287"/>
              <a:gd name="T168" fmla="*/ 143 h 143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287" h="143">
                <a:moveTo>
                  <a:pt x="0" y="115"/>
                </a:moveTo>
                <a:lnTo>
                  <a:pt x="3" y="116"/>
                </a:lnTo>
                <a:lnTo>
                  <a:pt x="4" y="117"/>
                </a:lnTo>
                <a:lnTo>
                  <a:pt x="7" y="118"/>
                </a:lnTo>
                <a:lnTo>
                  <a:pt x="8" y="120"/>
                </a:lnTo>
                <a:lnTo>
                  <a:pt x="10" y="122"/>
                </a:lnTo>
                <a:lnTo>
                  <a:pt x="11" y="123"/>
                </a:lnTo>
                <a:lnTo>
                  <a:pt x="11" y="125"/>
                </a:lnTo>
                <a:lnTo>
                  <a:pt x="11" y="127"/>
                </a:lnTo>
                <a:lnTo>
                  <a:pt x="16" y="123"/>
                </a:lnTo>
                <a:lnTo>
                  <a:pt x="22" y="120"/>
                </a:lnTo>
                <a:lnTo>
                  <a:pt x="26" y="118"/>
                </a:lnTo>
                <a:lnTo>
                  <a:pt x="28" y="116"/>
                </a:lnTo>
                <a:lnTo>
                  <a:pt x="39" y="120"/>
                </a:lnTo>
                <a:lnTo>
                  <a:pt x="54" y="125"/>
                </a:lnTo>
                <a:lnTo>
                  <a:pt x="71" y="130"/>
                </a:lnTo>
                <a:lnTo>
                  <a:pt x="90" y="134"/>
                </a:lnTo>
                <a:lnTo>
                  <a:pt x="110" y="138"/>
                </a:lnTo>
                <a:lnTo>
                  <a:pt x="128" y="142"/>
                </a:lnTo>
                <a:lnTo>
                  <a:pt x="144" y="143"/>
                </a:lnTo>
                <a:lnTo>
                  <a:pt x="154" y="143"/>
                </a:lnTo>
                <a:lnTo>
                  <a:pt x="165" y="140"/>
                </a:lnTo>
                <a:lnTo>
                  <a:pt x="168" y="139"/>
                </a:lnTo>
                <a:lnTo>
                  <a:pt x="162" y="138"/>
                </a:lnTo>
                <a:lnTo>
                  <a:pt x="154" y="138"/>
                </a:lnTo>
                <a:lnTo>
                  <a:pt x="140" y="138"/>
                </a:lnTo>
                <a:lnTo>
                  <a:pt x="124" y="136"/>
                </a:lnTo>
                <a:lnTo>
                  <a:pt x="107" y="132"/>
                </a:lnTo>
                <a:lnTo>
                  <a:pt x="91" y="128"/>
                </a:lnTo>
                <a:lnTo>
                  <a:pt x="77" y="124"/>
                </a:lnTo>
                <a:lnTo>
                  <a:pt x="63" y="119"/>
                </a:lnTo>
                <a:lnTo>
                  <a:pt x="53" y="114"/>
                </a:lnTo>
                <a:lnTo>
                  <a:pt x="45" y="109"/>
                </a:lnTo>
                <a:lnTo>
                  <a:pt x="42" y="105"/>
                </a:lnTo>
                <a:lnTo>
                  <a:pt x="45" y="103"/>
                </a:lnTo>
                <a:lnTo>
                  <a:pt x="50" y="103"/>
                </a:lnTo>
                <a:lnTo>
                  <a:pt x="57" y="101"/>
                </a:lnTo>
                <a:lnTo>
                  <a:pt x="65" y="98"/>
                </a:lnTo>
                <a:lnTo>
                  <a:pt x="73" y="96"/>
                </a:lnTo>
                <a:lnTo>
                  <a:pt x="81" y="93"/>
                </a:lnTo>
                <a:lnTo>
                  <a:pt x="86" y="91"/>
                </a:lnTo>
                <a:lnTo>
                  <a:pt x="94" y="94"/>
                </a:lnTo>
                <a:lnTo>
                  <a:pt x="107" y="98"/>
                </a:lnTo>
                <a:lnTo>
                  <a:pt x="122" y="102"/>
                </a:lnTo>
                <a:lnTo>
                  <a:pt x="138" y="106"/>
                </a:lnTo>
                <a:lnTo>
                  <a:pt x="154" y="111"/>
                </a:lnTo>
                <a:lnTo>
                  <a:pt x="170" y="113"/>
                </a:lnTo>
                <a:lnTo>
                  <a:pt x="185" y="114"/>
                </a:lnTo>
                <a:lnTo>
                  <a:pt x="196" y="113"/>
                </a:lnTo>
                <a:lnTo>
                  <a:pt x="204" y="111"/>
                </a:lnTo>
                <a:lnTo>
                  <a:pt x="208" y="109"/>
                </a:lnTo>
                <a:lnTo>
                  <a:pt x="207" y="108"/>
                </a:lnTo>
                <a:lnTo>
                  <a:pt x="199" y="108"/>
                </a:lnTo>
                <a:lnTo>
                  <a:pt x="192" y="108"/>
                </a:lnTo>
                <a:lnTo>
                  <a:pt x="184" y="108"/>
                </a:lnTo>
                <a:lnTo>
                  <a:pt x="176" y="106"/>
                </a:lnTo>
                <a:lnTo>
                  <a:pt x="168" y="105"/>
                </a:lnTo>
                <a:lnTo>
                  <a:pt x="160" y="104"/>
                </a:lnTo>
                <a:lnTo>
                  <a:pt x="152" y="102"/>
                </a:lnTo>
                <a:lnTo>
                  <a:pt x="144" y="99"/>
                </a:lnTo>
                <a:lnTo>
                  <a:pt x="136" y="97"/>
                </a:lnTo>
                <a:lnTo>
                  <a:pt x="122" y="93"/>
                </a:lnTo>
                <a:lnTo>
                  <a:pt x="111" y="90"/>
                </a:lnTo>
                <a:lnTo>
                  <a:pt x="103" y="88"/>
                </a:lnTo>
                <a:lnTo>
                  <a:pt x="98" y="85"/>
                </a:lnTo>
                <a:lnTo>
                  <a:pt x="103" y="83"/>
                </a:lnTo>
                <a:lnTo>
                  <a:pt x="109" y="81"/>
                </a:lnTo>
                <a:lnTo>
                  <a:pt x="117" y="79"/>
                </a:lnTo>
                <a:lnTo>
                  <a:pt x="125" y="78"/>
                </a:lnTo>
                <a:lnTo>
                  <a:pt x="132" y="77"/>
                </a:lnTo>
                <a:lnTo>
                  <a:pt x="140" y="76"/>
                </a:lnTo>
                <a:lnTo>
                  <a:pt x="145" y="75"/>
                </a:lnTo>
                <a:lnTo>
                  <a:pt x="150" y="73"/>
                </a:lnTo>
                <a:lnTo>
                  <a:pt x="154" y="72"/>
                </a:lnTo>
                <a:lnTo>
                  <a:pt x="161" y="73"/>
                </a:lnTo>
                <a:lnTo>
                  <a:pt x="166" y="75"/>
                </a:lnTo>
                <a:lnTo>
                  <a:pt x="173" y="77"/>
                </a:lnTo>
                <a:lnTo>
                  <a:pt x="181" y="79"/>
                </a:lnTo>
                <a:lnTo>
                  <a:pt x="188" y="82"/>
                </a:lnTo>
                <a:lnTo>
                  <a:pt x="194" y="84"/>
                </a:lnTo>
                <a:lnTo>
                  <a:pt x="200" y="86"/>
                </a:lnTo>
                <a:lnTo>
                  <a:pt x="211" y="89"/>
                </a:lnTo>
                <a:lnTo>
                  <a:pt x="221" y="90"/>
                </a:lnTo>
                <a:lnTo>
                  <a:pt x="225" y="89"/>
                </a:lnTo>
                <a:lnTo>
                  <a:pt x="221" y="86"/>
                </a:lnTo>
                <a:lnTo>
                  <a:pt x="216" y="84"/>
                </a:lnTo>
                <a:lnTo>
                  <a:pt x="211" y="82"/>
                </a:lnTo>
                <a:lnTo>
                  <a:pt x="204" y="79"/>
                </a:lnTo>
                <a:lnTo>
                  <a:pt x="197" y="77"/>
                </a:lnTo>
                <a:lnTo>
                  <a:pt x="192" y="75"/>
                </a:lnTo>
                <a:lnTo>
                  <a:pt x="186" y="72"/>
                </a:lnTo>
                <a:lnTo>
                  <a:pt x="182" y="70"/>
                </a:lnTo>
                <a:lnTo>
                  <a:pt x="180" y="68"/>
                </a:lnTo>
                <a:lnTo>
                  <a:pt x="189" y="67"/>
                </a:lnTo>
                <a:lnTo>
                  <a:pt x="201" y="65"/>
                </a:lnTo>
                <a:lnTo>
                  <a:pt x="216" y="63"/>
                </a:lnTo>
                <a:lnTo>
                  <a:pt x="232" y="61"/>
                </a:lnTo>
                <a:lnTo>
                  <a:pt x="248" y="59"/>
                </a:lnTo>
                <a:lnTo>
                  <a:pt x="263" y="57"/>
                </a:lnTo>
                <a:lnTo>
                  <a:pt x="273" y="55"/>
                </a:lnTo>
                <a:lnTo>
                  <a:pt x="280" y="54"/>
                </a:lnTo>
                <a:lnTo>
                  <a:pt x="287" y="53"/>
                </a:lnTo>
                <a:lnTo>
                  <a:pt x="287" y="51"/>
                </a:lnTo>
                <a:lnTo>
                  <a:pt x="283" y="50"/>
                </a:lnTo>
                <a:lnTo>
                  <a:pt x="273" y="49"/>
                </a:lnTo>
                <a:lnTo>
                  <a:pt x="264" y="49"/>
                </a:lnTo>
                <a:lnTo>
                  <a:pt x="251" y="49"/>
                </a:lnTo>
                <a:lnTo>
                  <a:pt x="235" y="50"/>
                </a:lnTo>
                <a:lnTo>
                  <a:pt x="219" y="51"/>
                </a:lnTo>
                <a:lnTo>
                  <a:pt x="203" y="53"/>
                </a:lnTo>
                <a:lnTo>
                  <a:pt x="189" y="55"/>
                </a:lnTo>
                <a:lnTo>
                  <a:pt x="177" y="57"/>
                </a:lnTo>
                <a:lnTo>
                  <a:pt x="169" y="59"/>
                </a:lnTo>
                <a:lnTo>
                  <a:pt x="173" y="47"/>
                </a:lnTo>
                <a:lnTo>
                  <a:pt x="180" y="31"/>
                </a:lnTo>
                <a:lnTo>
                  <a:pt x="188" y="16"/>
                </a:lnTo>
                <a:lnTo>
                  <a:pt x="197" y="7"/>
                </a:lnTo>
                <a:lnTo>
                  <a:pt x="201" y="2"/>
                </a:lnTo>
                <a:lnTo>
                  <a:pt x="201" y="0"/>
                </a:lnTo>
                <a:lnTo>
                  <a:pt x="196" y="1"/>
                </a:lnTo>
                <a:lnTo>
                  <a:pt x="190" y="4"/>
                </a:lnTo>
                <a:lnTo>
                  <a:pt x="186" y="9"/>
                </a:lnTo>
                <a:lnTo>
                  <a:pt x="181" y="14"/>
                </a:lnTo>
                <a:lnTo>
                  <a:pt x="174" y="22"/>
                </a:lnTo>
                <a:lnTo>
                  <a:pt x="168" y="30"/>
                </a:lnTo>
                <a:lnTo>
                  <a:pt x="161" y="38"/>
                </a:lnTo>
                <a:lnTo>
                  <a:pt x="154" y="47"/>
                </a:lnTo>
                <a:lnTo>
                  <a:pt x="150" y="53"/>
                </a:lnTo>
                <a:lnTo>
                  <a:pt x="149" y="58"/>
                </a:lnTo>
                <a:lnTo>
                  <a:pt x="142" y="59"/>
                </a:lnTo>
                <a:lnTo>
                  <a:pt x="134" y="61"/>
                </a:lnTo>
                <a:lnTo>
                  <a:pt x="125" y="63"/>
                </a:lnTo>
                <a:lnTo>
                  <a:pt x="115" y="65"/>
                </a:lnTo>
                <a:lnTo>
                  <a:pt x="106" y="67"/>
                </a:lnTo>
                <a:lnTo>
                  <a:pt x="97" y="69"/>
                </a:lnTo>
                <a:lnTo>
                  <a:pt x="90" y="71"/>
                </a:lnTo>
                <a:lnTo>
                  <a:pt x="85" y="72"/>
                </a:lnTo>
                <a:lnTo>
                  <a:pt x="86" y="60"/>
                </a:lnTo>
                <a:lnTo>
                  <a:pt x="91" y="43"/>
                </a:lnTo>
                <a:lnTo>
                  <a:pt x="98" y="25"/>
                </a:lnTo>
                <a:lnTo>
                  <a:pt x="105" y="13"/>
                </a:lnTo>
                <a:lnTo>
                  <a:pt x="109" y="7"/>
                </a:lnTo>
                <a:lnTo>
                  <a:pt x="109" y="4"/>
                </a:lnTo>
                <a:lnTo>
                  <a:pt x="105" y="5"/>
                </a:lnTo>
                <a:lnTo>
                  <a:pt x="99" y="12"/>
                </a:lnTo>
                <a:lnTo>
                  <a:pt x="90" y="24"/>
                </a:lnTo>
                <a:lnTo>
                  <a:pt x="78" y="41"/>
                </a:lnTo>
                <a:lnTo>
                  <a:pt x="70" y="59"/>
                </a:lnTo>
                <a:lnTo>
                  <a:pt x="67" y="76"/>
                </a:lnTo>
                <a:lnTo>
                  <a:pt x="55" y="82"/>
                </a:lnTo>
                <a:lnTo>
                  <a:pt x="46" y="88"/>
                </a:lnTo>
                <a:lnTo>
                  <a:pt x="38" y="94"/>
                </a:lnTo>
                <a:lnTo>
                  <a:pt x="31" y="98"/>
                </a:lnTo>
                <a:lnTo>
                  <a:pt x="27" y="100"/>
                </a:lnTo>
                <a:lnTo>
                  <a:pt x="23" y="100"/>
                </a:lnTo>
                <a:lnTo>
                  <a:pt x="22" y="98"/>
                </a:lnTo>
                <a:lnTo>
                  <a:pt x="23" y="93"/>
                </a:lnTo>
                <a:lnTo>
                  <a:pt x="26" y="81"/>
                </a:lnTo>
                <a:lnTo>
                  <a:pt x="30" y="62"/>
                </a:lnTo>
                <a:lnTo>
                  <a:pt x="35" y="44"/>
                </a:lnTo>
                <a:lnTo>
                  <a:pt x="39" y="31"/>
                </a:lnTo>
                <a:lnTo>
                  <a:pt x="27" y="46"/>
                </a:lnTo>
                <a:lnTo>
                  <a:pt x="15" y="69"/>
                </a:lnTo>
                <a:lnTo>
                  <a:pt x="6" y="94"/>
                </a:lnTo>
                <a:lnTo>
                  <a:pt x="0" y="115"/>
                </a:lnTo>
                <a:close/>
              </a:path>
            </a:pathLst>
          </a:cu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8" name="Freeform 322"/>
          <p:cNvSpPr>
            <a:spLocks/>
          </p:cNvSpPr>
          <p:nvPr/>
        </p:nvSpPr>
        <p:spPr bwMode="auto">
          <a:xfrm>
            <a:off x="8672513" y="6275388"/>
            <a:ext cx="157162" cy="284162"/>
          </a:xfrm>
          <a:custGeom>
            <a:avLst/>
            <a:gdLst>
              <a:gd name="T0" fmla="*/ 2147483647 w 198"/>
              <a:gd name="T1" fmla="*/ 2147483647 h 179"/>
              <a:gd name="T2" fmla="*/ 2147483647 w 198"/>
              <a:gd name="T3" fmla="*/ 2147483647 h 179"/>
              <a:gd name="T4" fmla="*/ 2147483647 w 198"/>
              <a:gd name="T5" fmla="*/ 2147483647 h 179"/>
              <a:gd name="T6" fmla="*/ 2147483647 w 198"/>
              <a:gd name="T7" fmla="*/ 2147483647 h 179"/>
              <a:gd name="T8" fmla="*/ 2147483647 w 198"/>
              <a:gd name="T9" fmla="*/ 2147483647 h 179"/>
              <a:gd name="T10" fmla="*/ 2147483647 w 198"/>
              <a:gd name="T11" fmla="*/ 2147483647 h 179"/>
              <a:gd name="T12" fmla="*/ 2147483647 w 198"/>
              <a:gd name="T13" fmla="*/ 2147483647 h 179"/>
              <a:gd name="T14" fmla="*/ 2147483647 w 198"/>
              <a:gd name="T15" fmla="*/ 2147483647 h 179"/>
              <a:gd name="T16" fmla="*/ 2147483647 w 198"/>
              <a:gd name="T17" fmla="*/ 2147483647 h 179"/>
              <a:gd name="T18" fmla="*/ 2147483647 w 198"/>
              <a:gd name="T19" fmla="*/ 2147483647 h 179"/>
              <a:gd name="T20" fmla="*/ 2147483647 w 198"/>
              <a:gd name="T21" fmla="*/ 2147483647 h 179"/>
              <a:gd name="T22" fmla="*/ 2147483647 w 198"/>
              <a:gd name="T23" fmla="*/ 2147483647 h 179"/>
              <a:gd name="T24" fmla="*/ 2147483647 w 198"/>
              <a:gd name="T25" fmla="*/ 2147483647 h 179"/>
              <a:gd name="T26" fmla="*/ 2147483647 w 198"/>
              <a:gd name="T27" fmla="*/ 2147483647 h 179"/>
              <a:gd name="T28" fmla="*/ 2147483647 w 198"/>
              <a:gd name="T29" fmla="*/ 2147483647 h 179"/>
              <a:gd name="T30" fmla="*/ 2147483647 w 198"/>
              <a:gd name="T31" fmla="*/ 2147483647 h 179"/>
              <a:gd name="T32" fmla="*/ 2147483647 w 198"/>
              <a:gd name="T33" fmla="*/ 2147483647 h 179"/>
              <a:gd name="T34" fmla="*/ 2147483647 w 198"/>
              <a:gd name="T35" fmla="*/ 2147483647 h 179"/>
              <a:gd name="T36" fmla="*/ 2147483647 w 198"/>
              <a:gd name="T37" fmla="*/ 2147483647 h 179"/>
              <a:gd name="T38" fmla="*/ 2147483647 w 198"/>
              <a:gd name="T39" fmla="*/ 2147483647 h 179"/>
              <a:gd name="T40" fmla="*/ 2147483647 w 198"/>
              <a:gd name="T41" fmla="*/ 2147483647 h 179"/>
              <a:gd name="T42" fmla="*/ 2147483647 w 198"/>
              <a:gd name="T43" fmla="*/ 2147483647 h 179"/>
              <a:gd name="T44" fmla="*/ 2147483647 w 198"/>
              <a:gd name="T45" fmla="*/ 2147483647 h 179"/>
              <a:gd name="T46" fmla="*/ 2147483647 w 198"/>
              <a:gd name="T47" fmla="*/ 2147483647 h 179"/>
              <a:gd name="T48" fmla="*/ 2147483647 w 198"/>
              <a:gd name="T49" fmla="*/ 2147483647 h 179"/>
              <a:gd name="T50" fmla="*/ 2147483647 w 198"/>
              <a:gd name="T51" fmla="*/ 2147483647 h 179"/>
              <a:gd name="T52" fmla="*/ 2147483647 w 198"/>
              <a:gd name="T53" fmla="*/ 2147483647 h 179"/>
              <a:gd name="T54" fmla="*/ 2147483647 w 198"/>
              <a:gd name="T55" fmla="*/ 2147483647 h 179"/>
              <a:gd name="T56" fmla="*/ 2147483647 w 198"/>
              <a:gd name="T57" fmla="*/ 2147483647 h 179"/>
              <a:gd name="T58" fmla="*/ 2147483647 w 198"/>
              <a:gd name="T59" fmla="*/ 2147483647 h 179"/>
              <a:gd name="T60" fmla="*/ 2147483647 w 198"/>
              <a:gd name="T61" fmla="*/ 2147483647 h 179"/>
              <a:gd name="T62" fmla="*/ 2147483647 w 198"/>
              <a:gd name="T63" fmla="*/ 2147483647 h 179"/>
              <a:gd name="T64" fmla="*/ 2147483647 w 198"/>
              <a:gd name="T65" fmla="*/ 2147483647 h 179"/>
              <a:gd name="T66" fmla="*/ 2147483647 w 198"/>
              <a:gd name="T67" fmla="*/ 2147483647 h 179"/>
              <a:gd name="T68" fmla="*/ 2147483647 w 198"/>
              <a:gd name="T69" fmla="*/ 2147483647 h 179"/>
              <a:gd name="T70" fmla="*/ 2147483647 w 198"/>
              <a:gd name="T71" fmla="*/ 2147483647 h 179"/>
              <a:gd name="T72" fmla="*/ 2147483647 w 198"/>
              <a:gd name="T73" fmla="*/ 2147483647 h 179"/>
              <a:gd name="T74" fmla="*/ 2147483647 w 198"/>
              <a:gd name="T75" fmla="*/ 2147483647 h 179"/>
              <a:gd name="T76" fmla="*/ 2147483647 w 198"/>
              <a:gd name="T77" fmla="*/ 2147483647 h 179"/>
              <a:gd name="T78" fmla="*/ 2147483647 w 198"/>
              <a:gd name="T79" fmla="*/ 2147483647 h 179"/>
              <a:gd name="T80" fmla="*/ 2147483647 w 198"/>
              <a:gd name="T81" fmla="*/ 2147483647 h 179"/>
              <a:gd name="T82" fmla="*/ 2147483647 w 198"/>
              <a:gd name="T83" fmla="*/ 2147483647 h 179"/>
              <a:gd name="T84" fmla="*/ 2147483647 w 198"/>
              <a:gd name="T85" fmla="*/ 2147483647 h 179"/>
              <a:gd name="T86" fmla="*/ 2147483647 w 198"/>
              <a:gd name="T87" fmla="*/ 2147483647 h 179"/>
              <a:gd name="T88" fmla="*/ 2147483647 w 198"/>
              <a:gd name="T89" fmla="*/ 2147483647 h 179"/>
              <a:gd name="T90" fmla="*/ 2147483647 w 198"/>
              <a:gd name="T91" fmla="*/ 2147483647 h 179"/>
              <a:gd name="T92" fmla="*/ 2147483647 w 198"/>
              <a:gd name="T93" fmla="*/ 2147483647 h 179"/>
              <a:gd name="T94" fmla="*/ 2147483647 w 198"/>
              <a:gd name="T95" fmla="*/ 2147483647 h 179"/>
              <a:gd name="T96" fmla="*/ 2147483647 w 198"/>
              <a:gd name="T97" fmla="*/ 2147483647 h 179"/>
              <a:gd name="T98" fmla="*/ 2147483647 w 198"/>
              <a:gd name="T99" fmla="*/ 2147483647 h 179"/>
              <a:gd name="T100" fmla="*/ 2147483647 w 198"/>
              <a:gd name="T101" fmla="*/ 2147483647 h 179"/>
              <a:gd name="T102" fmla="*/ 2147483647 w 198"/>
              <a:gd name="T103" fmla="*/ 2147483647 h 179"/>
              <a:gd name="T104" fmla="*/ 2147483647 w 198"/>
              <a:gd name="T105" fmla="*/ 2147483647 h 179"/>
              <a:gd name="T106" fmla="*/ 2147483647 w 198"/>
              <a:gd name="T107" fmla="*/ 2147483647 h 179"/>
              <a:gd name="T108" fmla="*/ 2147483647 w 198"/>
              <a:gd name="T109" fmla="*/ 2147483647 h 179"/>
              <a:gd name="T110" fmla="*/ 2147483647 w 198"/>
              <a:gd name="T111" fmla="*/ 2147483647 h 179"/>
              <a:gd name="T112" fmla="*/ 2147483647 w 198"/>
              <a:gd name="T113" fmla="*/ 2147483647 h 179"/>
              <a:gd name="T114" fmla="*/ 2147483647 w 198"/>
              <a:gd name="T115" fmla="*/ 2147483647 h 179"/>
              <a:gd name="T116" fmla="*/ 2147483647 w 198"/>
              <a:gd name="T117" fmla="*/ 2147483647 h 179"/>
              <a:gd name="T118" fmla="*/ 2147483647 w 198"/>
              <a:gd name="T119" fmla="*/ 2147483647 h 179"/>
              <a:gd name="T120" fmla="*/ 2147483647 w 198"/>
              <a:gd name="T121" fmla="*/ 2147483647 h 179"/>
              <a:gd name="T122" fmla="*/ 2147483647 w 198"/>
              <a:gd name="T123" fmla="*/ 2147483647 h 179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198"/>
              <a:gd name="T187" fmla="*/ 0 h 179"/>
              <a:gd name="T188" fmla="*/ 198 w 198"/>
              <a:gd name="T189" fmla="*/ 179 h 179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198" h="179">
                <a:moveTo>
                  <a:pt x="9" y="0"/>
                </a:moveTo>
                <a:lnTo>
                  <a:pt x="6" y="3"/>
                </a:lnTo>
                <a:lnTo>
                  <a:pt x="5" y="5"/>
                </a:lnTo>
                <a:lnTo>
                  <a:pt x="2" y="8"/>
                </a:lnTo>
                <a:lnTo>
                  <a:pt x="0" y="10"/>
                </a:lnTo>
                <a:lnTo>
                  <a:pt x="8" y="17"/>
                </a:lnTo>
                <a:lnTo>
                  <a:pt x="16" y="24"/>
                </a:lnTo>
                <a:lnTo>
                  <a:pt x="20" y="31"/>
                </a:lnTo>
                <a:lnTo>
                  <a:pt x="20" y="37"/>
                </a:lnTo>
                <a:lnTo>
                  <a:pt x="19" y="49"/>
                </a:lnTo>
                <a:lnTo>
                  <a:pt x="20" y="68"/>
                </a:lnTo>
                <a:lnTo>
                  <a:pt x="21" y="89"/>
                </a:lnTo>
                <a:lnTo>
                  <a:pt x="24" y="102"/>
                </a:lnTo>
                <a:lnTo>
                  <a:pt x="28" y="108"/>
                </a:lnTo>
                <a:lnTo>
                  <a:pt x="31" y="111"/>
                </a:lnTo>
                <a:lnTo>
                  <a:pt x="33" y="110"/>
                </a:lnTo>
                <a:lnTo>
                  <a:pt x="33" y="104"/>
                </a:lnTo>
                <a:lnTo>
                  <a:pt x="32" y="92"/>
                </a:lnTo>
                <a:lnTo>
                  <a:pt x="33" y="75"/>
                </a:lnTo>
                <a:lnTo>
                  <a:pt x="35" y="60"/>
                </a:lnTo>
                <a:lnTo>
                  <a:pt x="37" y="49"/>
                </a:lnTo>
                <a:lnTo>
                  <a:pt x="43" y="52"/>
                </a:lnTo>
                <a:lnTo>
                  <a:pt x="48" y="55"/>
                </a:lnTo>
                <a:lnTo>
                  <a:pt x="55" y="58"/>
                </a:lnTo>
                <a:lnTo>
                  <a:pt x="60" y="62"/>
                </a:lnTo>
                <a:lnTo>
                  <a:pt x="65" y="66"/>
                </a:lnTo>
                <a:lnTo>
                  <a:pt x="71" y="70"/>
                </a:lnTo>
                <a:lnTo>
                  <a:pt x="75" y="74"/>
                </a:lnTo>
                <a:lnTo>
                  <a:pt x="77" y="77"/>
                </a:lnTo>
                <a:lnTo>
                  <a:pt x="81" y="88"/>
                </a:lnTo>
                <a:lnTo>
                  <a:pt x="84" y="102"/>
                </a:lnTo>
                <a:lnTo>
                  <a:pt x="87" y="119"/>
                </a:lnTo>
                <a:lnTo>
                  <a:pt x="87" y="131"/>
                </a:lnTo>
                <a:lnTo>
                  <a:pt x="85" y="140"/>
                </a:lnTo>
                <a:lnTo>
                  <a:pt x="84" y="149"/>
                </a:lnTo>
                <a:lnTo>
                  <a:pt x="85" y="158"/>
                </a:lnTo>
                <a:lnTo>
                  <a:pt x="88" y="164"/>
                </a:lnTo>
                <a:lnTo>
                  <a:pt x="91" y="167"/>
                </a:lnTo>
                <a:lnTo>
                  <a:pt x="92" y="165"/>
                </a:lnTo>
                <a:lnTo>
                  <a:pt x="93" y="161"/>
                </a:lnTo>
                <a:lnTo>
                  <a:pt x="92" y="155"/>
                </a:lnTo>
                <a:lnTo>
                  <a:pt x="92" y="146"/>
                </a:lnTo>
                <a:lnTo>
                  <a:pt x="95" y="139"/>
                </a:lnTo>
                <a:lnTo>
                  <a:pt x="97" y="133"/>
                </a:lnTo>
                <a:lnTo>
                  <a:pt x="99" y="128"/>
                </a:lnTo>
                <a:lnTo>
                  <a:pt x="100" y="121"/>
                </a:lnTo>
                <a:lnTo>
                  <a:pt x="100" y="108"/>
                </a:lnTo>
                <a:lnTo>
                  <a:pt x="100" y="97"/>
                </a:lnTo>
                <a:lnTo>
                  <a:pt x="99" y="89"/>
                </a:lnTo>
                <a:lnTo>
                  <a:pt x="112" y="100"/>
                </a:lnTo>
                <a:lnTo>
                  <a:pt x="126" y="114"/>
                </a:lnTo>
                <a:lnTo>
                  <a:pt x="140" y="128"/>
                </a:lnTo>
                <a:lnTo>
                  <a:pt x="155" y="142"/>
                </a:lnTo>
                <a:lnTo>
                  <a:pt x="168" y="156"/>
                </a:lnTo>
                <a:lnTo>
                  <a:pt x="181" y="167"/>
                </a:lnTo>
                <a:lnTo>
                  <a:pt x="190" y="175"/>
                </a:lnTo>
                <a:lnTo>
                  <a:pt x="198" y="179"/>
                </a:lnTo>
                <a:lnTo>
                  <a:pt x="193" y="172"/>
                </a:lnTo>
                <a:lnTo>
                  <a:pt x="187" y="163"/>
                </a:lnTo>
                <a:lnTo>
                  <a:pt x="181" y="155"/>
                </a:lnTo>
                <a:lnTo>
                  <a:pt x="174" y="145"/>
                </a:lnTo>
                <a:lnTo>
                  <a:pt x="167" y="137"/>
                </a:lnTo>
                <a:lnTo>
                  <a:pt x="162" y="129"/>
                </a:lnTo>
                <a:lnTo>
                  <a:pt x="156" y="123"/>
                </a:lnTo>
                <a:lnTo>
                  <a:pt x="154" y="119"/>
                </a:lnTo>
                <a:lnTo>
                  <a:pt x="151" y="115"/>
                </a:lnTo>
                <a:lnTo>
                  <a:pt x="147" y="109"/>
                </a:lnTo>
                <a:lnTo>
                  <a:pt x="140" y="104"/>
                </a:lnTo>
                <a:lnTo>
                  <a:pt x="134" y="98"/>
                </a:lnTo>
                <a:lnTo>
                  <a:pt x="127" y="93"/>
                </a:lnTo>
                <a:lnTo>
                  <a:pt x="120" y="88"/>
                </a:lnTo>
                <a:lnTo>
                  <a:pt x="114" y="84"/>
                </a:lnTo>
                <a:lnTo>
                  <a:pt x="110" y="81"/>
                </a:lnTo>
                <a:lnTo>
                  <a:pt x="115" y="81"/>
                </a:lnTo>
                <a:lnTo>
                  <a:pt x="122" y="82"/>
                </a:lnTo>
                <a:lnTo>
                  <a:pt x="128" y="83"/>
                </a:lnTo>
                <a:lnTo>
                  <a:pt x="136" y="84"/>
                </a:lnTo>
                <a:lnTo>
                  <a:pt x="143" y="86"/>
                </a:lnTo>
                <a:lnTo>
                  <a:pt x="150" y="88"/>
                </a:lnTo>
                <a:lnTo>
                  <a:pt x="155" y="91"/>
                </a:lnTo>
                <a:lnTo>
                  <a:pt x="159" y="93"/>
                </a:lnTo>
                <a:lnTo>
                  <a:pt x="164" y="96"/>
                </a:lnTo>
                <a:lnTo>
                  <a:pt x="170" y="97"/>
                </a:lnTo>
                <a:lnTo>
                  <a:pt x="172" y="96"/>
                </a:lnTo>
                <a:lnTo>
                  <a:pt x="168" y="91"/>
                </a:lnTo>
                <a:lnTo>
                  <a:pt x="163" y="87"/>
                </a:lnTo>
                <a:lnTo>
                  <a:pt x="155" y="83"/>
                </a:lnTo>
                <a:lnTo>
                  <a:pt x="146" y="77"/>
                </a:lnTo>
                <a:lnTo>
                  <a:pt x="134" y="72"/>
                </a:lnTo>
                <a:lnTo>
                  <a:pt x="122" y="68"/>
                </a:lnTo>
                <a:lnTo>
                  <a:pt x="110" y="64"/>
                </a:lnTo>
                <a:lnTo>
                  <a:pt x="99" y="61"/>
                </a:lnTo>
                <a:lnTo>
                  <a:pt x="88" y="60"/>
                </a:lnTo>
                <a:lnTo>
                  <a:pt x="83" y="58"/>
                </a:lnTo>
                <a:lnTo>
                  <a:pt x="76" y="56"/>
                </a:lnTo>
                <a:lnTo>
                  <a:pt x="71" y="52"/>
                </a:lnTo>
                <a:lnTo>
                  <a:pt x="64" y="49"/>
                </a:lnTo>
                <a:lnTo>
                  <a:pt x="59" y="44"/>
                </a:lnTo>
                <a:lnTo>
                  <a:pt x="53" y="40"/>
                </a:lnTo>
                <a:lnTo>
                  <a:pt x="49" y="37"/>
                </a:lnTo>
                <a:lnTo>
                  <a:pt x="45" y="33"/>
                </a:lnTo>
                <a:lnTo>
                  <a:pt x="52" y="31"/>
                </a:lnTo>
                <a:lnTo>
                  <a:pt x="60" y="30"/>
                </a:lnTo>
                <a:lnTo>
                  <a:pt x="69" y="29"/>
                </a:lnTo>
                <a:lnTo>
                  <a:pt x="80" y="29"/>
                </a:lnTo>
                <a:lnTo>
                  <a:pt x="91" y="29"/>
                </a:lnTo>
                <a:lnTo>
                  <a:pt x="100" y="29"/>
                </a:lnTo>
                <a:lnTo>
                  <a:pt x="108" y="30"/>
                </a:lnTo>
                <a:lnTo>
                  <a:pt x="115" y="31"/>
                </a:lnTo>
                <a:lnTo>
                  <a:pt x="124" y="33"/>
                </a:lnTo>
                <a:lnTo>
                  <a:pt x="130" y="32"/>
                </a:lnTo>
                <a:lnTo>
                  <a:pt x="127" y="29"/>
                </a:lnTo>
                <a:lnTo>
                  <a:pt x="115" y="25"/>
                </a:lnTo>
                <a:lnTo>
                  <a:pt x="104" y="23"/>
                </a:lnTo>
                <a:lnTo>
                  <a:pt x="92" y="22"/>
                </a:lnTo>
                <a:lnTo>
                  <a:pt x="80" y="20"/>
                </a:lnTo>
                <a:lnTo>
                  <a:pt x="68" y="20"/>
                </a:lnTo>
                <a:lnTo>
                  <a:pt x="56" y="19"/>
                </a:lnTo>
                <a:lnTo>
                  <a:pt x="45" y="19"/>
                </a:lnTo>
                <a:lnTo>
                  <a:pt x="37" y="18"/>
                </a:lnTo>
                <a:lnTo>
                  <a:pt x="31" y="18"/>
                </a:lnTo>
                <a:lnTo>
                  <a:pt x="23" y="16"/>
                </a:lnTo>
                <a:lnTo>
                  <a:pt x="17" y="11"/>
                </a:lnTo>
                <a:lnTo>
                  <a:pt x="13" y="5"/>
                </a:lnTo>
                <a:lnTo>
                  <a:pt x="9" y="0"/>
                </a:lnTo>
                <a:close/>
              </a:path>
            </a:pathLst>
          </a:cu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9" name="Freeform 323"/>
          <p:cNvSpPr>
            <a:spLocks/>
          </p:cNvSpPr>
          <p:nvPr/>
        </p:nvSpPr>
        <p:spPr bwMode="auto">
          <a:xfrm>
            <a:off x="8586788" y="6353175"/>
            <a:ext cx="17462" cy="46038"/>
          </a:xfrm>
          <a:custGeom>
            <a:avLst/>
            <a:gdLst>
              <a:gd name="T0" fmla="*/ 0 w 23"/>
              <a:gd name="T1" fmla="*/ 0 h 29"/>
              <a:gd name="T2" fmla="*/ 2147483647 w 23"/>
              <a:gd name="T3" fmla="*/ 2147483647 h 29"/>
              <a:gd name="T4" fmla="*/ 2147483647 w 23"/>
              <a:gd name="T5" fmla="*/ 2147483647 h 29"/>
              <a:gd name="T6" fmla="*/ 2147483647 w 23"/>
              <a:gd name="T7" fmla="*/ 2147483647 h 29"/>
              <a:gd name="T8" fmla="*/ 2147483647 w 23"/>
              <a:gd name="T9" fmla="*/ 0 h 29"/>
              <a:gd name="T10" fmla="*/ 2147483647 w 23"/>
              <a:gd name="T11" fmla="*/ 2147483647 h 29"/>
              <a:gd name="T12" fmla="*/ 2147483647 w 23"/>
              <a:gd name="T13" fmla="*/ 2147483647 h 29"/>
              <a:gd name="T14" fmla="*/ 2147483647 w 23"/>
              <a:gd name="T15" fmla="*/ 2147483647 h 29"/>
              <a:gd name="T16" fmla="*/ 2147483647 w 23"/>
              <a:gd name="T17" fmla="*/ 2147483647 h 29"/>
              <a:gd name="T18" fmla="*/ 2147483647 w 23"/>
              <a:gd name="T19" fmla="*/ 2147483647 h 29"/>
              <a:gd name="T20" fmla="*/ 2147483647 w 23"/>
              <a:gd name="T21" fmla="*/ 2147483647 h 29"/>
              <a:gd name="T22" fmla="*/ 2147483647 w 23"/>
              <a:gd name="T23" fmla="*/ 2147483647 h 29"/>
              <a:gd name="T24" fmla="*/ 2147483647 w 23"/>
              <a:gd name="T25" fmla="*/ 2147483647 h 29"/>
              <a:gd name="T26" fmla="*/ 2147483647 w 23"/>
              <a:gd name="T27" fmla="*/ 2147483647 h 29"/>
              <a:gd name="T28" fmla="*/ 2147483647 w 23"/>
              <a:gd name="T29" fmla="*/ 2147483647 h 29"/>
              <a:gd name="T30" fmla="*/ 2147483647 w 23"/>
              <a:gd name="T31" fmla="*/ 2147483647 h 29"/>
              <a:gd name="T32" fmla="*/ 0 w 23"/>
              <a:gd name="T33" fmla="*/ 0 h 2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3"/>
              <a:gd name="T52" fmla="*/ 0 h 29"/>
              <a:gd name="T53" fmla="*/ 23 w 23"/>
              <a:gd name="T54" fmla="*/ 29 h 2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3" h="29">
                <a:moveTo>
                  <a:pt x="0" y="0"/>
                </a:moveTo>
                <a:lnTo>
                  <a:pt x="6" y="1"/>
                </a:lnTo>
                <a:lnTo>
                  <a:pt x="11" y="1"/>
                </a:lnTo>
                <a:lnTo>
                  <a:pt x="16" y="1"/>
                </a:lnTo>
                <a:lnTo>
                  <a:pt x="20" y="0"/>
                </a:lnTo>
                <a:lnTo>
                  <a:pt x="22" y="7"/>
                </a:lnTo>
                <a:lnTo>
                  <a:pt x="23" y="14"/>
                </a:lnTo>
                <a:lnTo>
                  <a:pt x="22" y="20"/>
                </a:lnTo>
                <a:lnTo>
                  <a:pt x="20" y="27"/>
                </a:lnTo>
                <a:lnTo>
                  <a:pt x="19" y="29"/>
                </a:lnTo>
                <a:lnTo>
                  <a:pt x="18" y="29"/>
                </a:lnTo>
                <a:lnTo>
                  <a:pt x="16" y="28"/>
                </a:lnTo>
                <a:lnTo>
                  <a:pt x="16" y="25"/>
                </a:lnTo>
                <a:lnTo>
                  <a:pt x="15" y="20"/>
                </a:lnTo>
                <a:lnTo>
                  <a:pt x="11" y="13"/>
                </a:lnTo>
                <a:lnTo>
                  <a:pt x="6" y="6"/>
                </a:lnTo>
                <a:lnTo>
                  <a:pt x="0" y="0"/>
                </a:lnTo>
                <a:close/>
              </a:path>
            </a:pathLst>
          </a:cu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50" name="Freeform 324"/>
          <p:cNvSpPr>
            <a:spLocks/>
          </p:cNvSpPr>
          <p:nvPr/>
        </p:nvSpPr>
        <p:spPr bwMode="auto">
          <a:xfrm>
            <a:off x="8116888" y="6035675"/>
            <a:ext cx="357187" cy="328613"/>
          </a:xfrm>
          <a:custGeom>
            <a:avLst/>
            <a:gdLst>
              <a:gd name="T0" fmla="*/ 2147483647 w 448"/>
              <a:gd name="T1" fmla="*/ 2147483647 h 207"/>
              <a:gd name="T2" fmla="*/ 2147483647 w 448"/>
              <a:gd name="T3" fmla="*/ 2147483647 h 207"/>
              <a:gd name="T4" fmla="*/ 2147483647 w 448"/>
              <a:gd name="T5" fmla="*/ 2147483647 h 207"/>
              <a:gd name="T6" fmla="*/ 2147483647 w 448"/>
              <a:gd name="T7" fmla="*/ 2147483647 h 207"/>
              <a:gd name="T8" fmla="*/ 2147483647 w 448"/>
              <a:gd name="T9" fmla="*/ 2147483647 h 207"/>
              <a:gd name="T10" fmla="*/ 2147483647 w 448"/>
              <a:gd name="T11" fmla="*/ 2147483647 h 207"/>
              <a:gd name="T12" fmla="*/ 2147483647 w 448"/>
              <a:gd name="T13" fmla="*/ 2147483647 h 207"/>
              <a:gd name="T14" fmla="*/ 2147483647 w 448"/>
              <a:gd name="T15" fmla="*/ 2147483647 h 207"/>
              <a:gd name="T16" fmla="*/ 2147483647 w 448"/>
              <a:gd name="T17" fmla="*/ 2147483647 h 207"/>
              <a:gd name="T18" fmla="*/ 2147483647 w 448"/>
              <a:gd name="T19" fmla="*/ 2147483647 h 207"/>
              <a:gd name="T20" fmla="*/ 2147483647 w 448"/>
              <a:gd name="T21" fmla="*/ 2147483647 h 207"/>
              <a:gd name="T22" fmla="*/ 2147483647 w 448"/>
              <a:gd name="T23" fmla="*/ 2147483647 h 207"/>
              <a:gd name="T24" fmla="*/ 2147483647 w 448"/>
              <a:gd name="T25" fmla="*/ 2147483647 h 207"/>
              <a:gd name="T26" fmla="*/ 2147483647 w 448"/>
              <a:gd name="T27" fmla="*/ 2147483647 h 207"/>
              <a:gd name="T28" fmla="*/ 2147483647 w 448"/>
              <a:gd name="T29" fmla="*/ 2147483647 h 207"/>
              <a:gd name="T30" fmla="*/ 2147483647 w 448"/>
              <a:gd name="T31" fmla="*/ 2147483647 h 207"/>
              <a:gd name="T32" fmla="*/ 2147483647 w 448"/>
              <a:gd name="T33" fmla="*/ 2147483647 h 207"/>
              <a:gd name="T34" fmla="*/ 2147483647 w 448"/>
              <a:gd name="T35" fmla="*/ 2147483647 h 207"/>
              <a:gd name="T36" fmla="*/ 2147483647 w 448"/>
              <a:gd name="T37" fmla="*/ 2147483647 h 207"/>
              <a:gd name="T38" fmla="*/ 2147483647 w 448"/>
              <a:gd name="T39" fmla="*/ 2147483647 h 207"/>
              <a:gd name="T40" fmla="*/ 2147483647 w 448"/>
              <a:gd name="T41" fmla="*/ 2147483647 h 207"/>
              <a:gd name="T42" fmla="*/ 2147483647 w 448"/>
              <a:gd name="T43" fmla="*/ 2147483647 h 207"/>
              <a:gd name="T44" fmla="*/ 2147483647 w 448"/>
              <a:gd name="T45" fmla="*/ 2147483647 h 207"/>
              <a:gd name="T46" fmla="*/ 2147483647 w 448"/>
              <a:gd name="T47" fmla="*/ 2147483647 h 207"/>
              <a:gd name="T48" fmla="*/ 2147483647 w 448"/>
              <a:gd name="T49" fmla="*/ 2147483647 h 207"/>
              <a:gd name="T50" fmla="*/ 2147483647 w 448"/>
              <a:gd name="T51" fmla="*/ 2147483647 h 207"/>
              <a:gd name="T52" fmla="*/ 2147483647 w 448"/>
              <a:gd name="T53" fmla="*/ 2147483647 h 207"/>
              <a:gd name="T54" fmla="*/ 0 w 448"/>
              <a:gd name="T55" fmla="*/ 2147483647 h 207"/>
              <a:gd name="T56" fmla="*/ 2147483647 w 448"/>
              <a:gd name="T57" fmla="*/ 2147483647 h 207"/>
              <a:gd name="T58" fmla="*/ 2147483647 w 448"/>
              <a:gd name="T59" fmla="*/ 2147483647 h 207"/>
              <a:gd name="T60" fmla="*/ 2147483647 w 448"/>
              <a:gd name="T61" fmla="*/ 2147483647 h 207"/>
              <a:gd name="T62" fmla="*/ 2147483647 w 448"/>
              <a:gd name="T63" fmla="*/ 2147483647 h 207"/>
              <a:gd name="T64" fmla="*/ 2147483647 w 448"/>
              <a:gd name="T65" fmla="*/ 2147483647 h 207"/>
              <a:gd name="T66" fmla="*/ 2147483647 w 448"/>
              <a:gd name="T67" fmla="*/ 2147483647 h 207"/>
              <a:gd name="T68" fmla="*/ 2147483647 w 448"/>
              <a:gd name="T69" fmla="*/ 2147483647 h 207"/>
              <a:gd name="T70" fmla="*/ 2147483647 w 448"/>
              <a:gd name="T71" fmla="*/ 2147483647 h 207"/>
              <a:gd name="T72" fmla="*/ 2147483647 w 448"/>
              <a:gd name="T73" fmla="*/ 2147483647 h 207"/>
              <a:gd name="T74" fmla="*/ 2147483647 w 448"/>
              <a:gd name="T75" fmla="*/ 2147483647 h 207"/>
              <a:gd name="T76" fmla="*/ 2147483647 w 448"/>
              <a:gd name="T77" fmla="*/ 2147483647 h 207"/>
              <a:gd name="T78" fmla="*/ 2147483647 w 448"/>
              <a:gd name="T79" fmla="*/ 2147483647 h 207"/>
              <a:gd name="T80" fmla="*/ 2147483647 w 448"/>
              <a:gd name="T81" fmla="*/ 2147483647 h 207"/>
              <a:gd name="T82" fmla="*/ 2147483647 w 448"/>
              <a:gd name="T83" fmla="*/ 2147483647 h 207"/>
              <a:gd name="T84" fmla="*/ 2147483647 w 448"/>
              <a:gd name="T85" fmla="*/ 2147483647 h 207"/>
              <a:gd name="T86" fmla="*/ 2147483647 w 448"/>
              <a:gd name="T87" fmla="*/ 2147483647 h 207"/>
              <a:gd name="T88" fmla="*/ 2147483647 w 448"/>
              <a:gd name="T89" fmla="*/ 2147483647 h 207"/>
              <a:gd name="T90" fmla="*/ 2147483647 w 448"/>
              <a:gd name="T91" fmla="*/ 2147483647 h 207"/>
              <a:gd name="T92" fmla="*/ 2147483647 w 448"/>
              <a:gd name="T93" fmla="*/ 2147483647 h 207"/>
              <a:gd name="T94" fmla="*/ 2147483647 w 448"/>
              <a:gd name="T95" fmla="*/ 2147483647 h 207"/>
              <a:gd name="T96" fmla="*/ 2147483647 w 448"/>
              <a:gd name="T97" fmla="*/ 2147483647 h 207"/>
              <a:gd name="T98" fmla="*/ 2147483647 w 448"/>
              <a:gd name="T99" fmla="*/ 2147483647 h 207"/>
              <a:gd name="T100" fmla="*/ 2147483647 w 448"/>
              <a:gd name="T101" fmla="*/ 2147483647 h 207"/>
              <a:gd name="T102" fmla="*/ 2147483647 w 448"/>
              <a:gd name="T103" fmla="*/ 2147483647 h 207"/>
              <a:gd name="T104" fmla="*/ 2147483647 w 448"/>
              <a:gd name="T105" fmla="*/ 2147483647 h 207"/>
              <a:gd name="T106" fmla="*/ 2147483647 w 448"/>
              <a:gd name="T107" fmla="*/ 2147483647 h 207"/>
              <a:gd name="T108" fmla="*/ 2147483647 w 448"/>
              <a:gd name="T109" fmla="*/ 2147483647 h 207"/>
              <a:gd name="T110" fmla="*/ 2147483647 w 448"/>
              <a:gd name="T111" fmla="*/ 2147483647 h 20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48"/>
              <a:gd name="T169" fmla="*/ 0 h 207"/>
              <a:gd name="T170" fmla="*/ 448 w 448"/>
              <a:gd name="T171" fmla="*/ 207 h 20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48" h="207">
                <a:moveTo>
                  <a:pt x="430" y="66"/>
                </a:moveTo>
                <a:lnTo>
                  <a:pt x="423" y="69"/>
                </a:lnTo>
                <a:lnTo>
                  <a:pt x="414" y="73"/>
                </a:lnTo>
                <a:lnTo>
                  <a:pt x="403" y="77"/>
                </a:lnTo>
                <a:lnTo>
                  <a:pt x="389" y="81"/>
                </a:lnTo>
                <a:lnTo>
                  <a:pt x="377" y="85"/>
                </a:lnTo>
                <a:lnTo>
                  <a:pt x="367" y="89"/>
                </a:lnTo>
                <a:lnTo>
                  <a:pt x="360" y="92"/>
                </a:lnTo>
                <a:lnTo>
                  <a:pt x="356" y="96"/>
                </a:lnTo>
                <a:lnTo>
                  <a:pt x="351" y="105"/>
                </a:lnTo>
                <a:lnTo>
                  <a:pt x="340" y="121"/>
                </a:lnTo>
                <a:lnTo>
                  <a:pt x="328" y="139"/>
                </a:lnTo>
                <a:lnTo>
                  <a:pt x="317" y="152"/>
                </a:lnTo>
                <a:lnTo>
                  <a:pt x="311" y="158"/>
                </a:lnTo>
                <a:lnTo>
                  <a:pt x="301" y="166"/>
                </a:lnTo>
                <a:lnTo>
                  <a:pt x="290" y="174"/>
                </a:lnTo>
                <a:lnTo>
                  <a:pt x="277" y="182"/>
                </a:lnTo>
                <a:lnTo>
                  <a:pt x="265" y="190"/>
                </a:lnTo>
                <a:lnTo>
                  <a:pt x="254" y="198"/>
                </a:lnTo>
                <a:lnTo>
                  <a:pt x="244" y="203"/>
                </a:lnTo>
                <a:lnTo>
                  <a:pt x="237" y="206"/>
                </a:lnTo>
                <a:lnTo>
                  <a:pt x="230" y="207"/>
                </a:lnTo>
                <a:lnTo>
                  <a:pt x="227" y="206"/>
                </a:lnTo>
                <a:lnTo>
                  <a:pt x="230" y="204"/>
                </a:lnTo>
                <a:lnTo>
                  <a:pt x="234" y="201"/>
                </a:lnTo>
                <a:lnTo>
                  <a:pt x="240" y="198"/>
                </a:lnTo>
                <a:lnTo>
                  <a:pt x="248" y="191"/>
                </a:lnTo>
                <a:lnTo>
                  <a:pt x="260" y="183"/>
                </a:lnTo>
                <a:lnTo>
                  <a:pt x="272" y="175"/>
                </a:lnTo>
                <a:lnTo>
                  <a:pt x="284" y="166"/>
                </a:lnTo>
                <a:lnTo>
                  <a:pt x="296" y="157"/>
                </a:lnTo>
                <a:lnTo>
                  <a:pt x="305" y="149"/>
                </a:lnTo>
                <a:lnTo>
                  <a:pt x="311" y="144"/>
                </a:lnTo>
                <a:lnTo>
                  <a:pt x="317" y="135"/>
                </a:lnTo>
                <a:lnTo>
                  <a:pt x="323" y="123"/>
                </a:lnTo>
                <a:lnTo>
                  <a:pt x="327" y="114"/>
                </a:lnTo>
                <a:lnTo>
                  <a:pt x="329" y="107"/>
                </a:lnTo>
                <a:lnTo>
                  <a:pt x="329" y="104"/>
                </a:lnTo>
                <a:lnTo>
                  <a:pt x="328" y="103"/>
                </a:lnTo>
                <a:lnTo>
                  <a:pt x="324" y="104"/>
                </a:lnTo>
                <a:lnTo>
                  <a:pt x="317" y="106"/>
                </a:lnTo>
                <a:lnTo>
                  <a:pt x="312" y="108"/>
                </a:lnTo>
                <a:lnTo>
                  <a:pt x="304" y="112"/>
                </a:lnTo>
                <a:lnTo>
                  <a:pt x="296" y="115"/>
                </a:lnTo>
                <a:lnTo>
                  <a:pt x="286" y="119"/>
                </a:lnTo>
                <a:lnTo>
                  <a:pt x="277" y="123"/>
                </a:lnTo>
                <a:lnTo>
                  <a:pt x="268" y="126"/>
                </a:lnTo>
                <a:lnTo>
                  <a:pt x="261" y="128"/>
                </a:lnTo>
                <a:lnTo>
                  <a:pt x="256" y="130"/>
                </a:lnTo>
                <a:lnTo>
                  <a:pt x="245" y="142"/>
                </a:lnTo>
                <a:lnTo>
                  <a:pt x="230" y="153"/>
                </a:lnTo>
                <a:lnTo>
                  <a:pt x="213" y="164"/>
                </a:lnTo>
                <a:lnTo>
                  <a:pt x="194" y="174"/>
                </a:lnTo>
                <a:lnTo>
                  <a:pt x="175" y="182"/>
                </a:lnTo>
                <a:lnTo>
                  <a:pt x="159" y="188"/>
                </a:lnTo>
                <a:lnTo>
                  <a:pt x="146" y="192"/>
                </a:lnTo>
                <a:lnTo>
                  <a:pt x="136" y="194"/>
                </a:lnTo>
                <a:lnTo>
                  <a:pt x="126" y="195"/>
                </a:lnTo>
                <a:lnTo>
                  <a:pt x="120" y="195"/>
                </a:lnTo>
                <a:lnTo>
                  <a:pt x="122" y="193"/>
                </a:lnTo>
                <a:lnTo>
                  <a:pt x="130" y="191"/>
                </a:lnTo>
                <a:lnTo>
                  <a:pt x="143" y="186"/>
                </a:lnTo>
                <a:lnTo>
                  <a:pt x="159" y="179"/>
                </a:lnTo>
                <a:lnTo>
                  <a:pt x="177" y="171"/>
                </a:lnTo>
                <a:lnTo>
                  <a:pt x="193" y="160"/>
                </a:lnTo>
                <a:lnTo>
                  <a:pt x="209" y="150"/>
                </a:lnTo>
                <a:lnTo>
                  <a:pt x="222" y="141"/>
                </a:lnTo>
                <a:lnTo>
                  <a:pt x="232" y="133"/>
                </a:lnTo>
                <a:lnTo>
                  <a:pt x="236" y="126"/>
                </a:lnTo>
                <a:lnTo>
                  <a:pt x="236" y="124"/>
                </a:lnTo>
                <a:lnTo>
                  <a:pt x="233" y="123"/>
                </a:lnTo>
                <a:lnTo>
                  <a:pt x="227" y="123"/>
                </a:lnTo>
                <a:lnTo>
                  <a:pt x="218" y="123"/>
                </a:lnTo>
                <a:lnTo>
                  <a:pt x="211" y="123"/>
                </a:lnTo>
                <a:lnTo>
                  <a:pt x="205" y="124"/>
                </a:lnTo>
                <a:lnTo>
                  <a:pt x="197" y="125"/>
                </a:lnTo>
                <a:lnTo>
                  <a:pt x="190" y="125"/>
                </a:lnTo>
                <a:lnTo>
                  <a:pt x="182" y="126"/>
                </a:lnTo>
                <a:lnTo>
                  <a:pt x="175" y="127"/>
                </a:lnTo>
                <a:lnTo>
                  <a:pt x="170" y="127"/>
                </a:lnTo>
                <a:lnTo>
                  <a:pt x="166" y="127"/>
                </a:lnTo>
                <a:lnTo>
                  <a:pt x="154" y="134"/>
                </a:lnTo>
                <a:lnTo>
                  <a:pt x="138" y="140"/>
                </a:lnTo>
                <a:lnTo>
                  <a:pt x="120" y="146"/>
                </a:lnTo>
                <a:lnTo>
                  <a:pt x="102" y="151"/>
                </a:lnTo>
                <a:lnTo>
                  <a:pt x="83" y="156"/>
                </a:lnTo>
                <a:lnTo>
                  <a:pt x="67" y="160"/>
                </a:lnTo>
                <a:lnTo>
                  <a:pt x="55" y="164"/>
                </a:lnTo>
                <a:lnTo>
                  <a:pt x="47" y="166"/>
                </a:lnTo>
                <a:lnTo>
                  <a:pt x="39" y="167"/>
                </a:lnTo>
                <a:lnTo>
                  <a:pt x="35" y="165"/>
                </a:lnTo>
                <a:lnTo>
                  <a:pt x="37" y="161"/>
                </a:lnTo>
                <a:lnTo>
                  <a:pt x="48" y="158"/>
                </a:lnTo>
                <a:lnTo>
                  <a:pt x="60" y="156"/>
                </a:lnTo>
                <a:lnTo>
                  <a:pt x="74" y="153"/>
                </a:lnTo>
                <a:lnTo>
                  <a:pt x="88" y="149"/>
                </a:lnTo>
                <a:lnTo>
                  <a:pt x="102" y="144"/>
                </a:lnTo>
                <a:lnTo>
                  <a:pt x="115" y="139"/>
                </a:lnTo>
                <a:lnTo>
                  <a:pt x="126" y="133"/>
                </a:lnTo>
                <a:lnTo>
                  <a:pt x="134" y="127"/>
                </a:lnTo>
                <a:lnTo>
                  <a:pt x="139" y="122"/>
                </a:lnTo>
                <a:lnTo>
                  <a:pt x="124" y="120"/>
                </a:lnTo>
                <a:lnTo>
                  <a:pt x="108" y="119"/>
                </a:lnTo>
                <a:lnTo>
                  <a:pt x="90" y="119"/>
                </a:lnTo>
                <a:lnTo>
                  <a:pt x="72" y="120"/>
                </a:lnTo>
                <a:lnTo>
                  <a:pt x="55" y="122"/>
                </a:lnTo>
                <a:lnTo>
                  <a:pt x="39" y="124"/>
                </a:lnTo>
                <a:lnTo>
                  <a:pt x="27" y="125"/>
                </a:lnTo>
                <a:lnTo>
                  <a:pt x="17" y="127"/>
                </a:lnTo>
                <a:lnTo>
                  <a:pt x="7" y="130"/>
                </a:lnTo>
                <a:lnTo>
                  <a:pt x="0" y="131"/>
                </a:lnTo>
                <a:lnTo>
                  <a:pt x="0" y="130"/>
                </a:lnTo>
                <a:lnTo>
                  <a:pt x="7" y="125"/>
                </a:lnTo>
                <a:lnTo>
                  <a:pt x="15" y="122"/>
                </a:lnTo>
                <a:lnTo>
                  <a:pt x="25" y="118"/>
                </a:lnTo>
                <a:lnTo>
                  <a:pt x="40" y="114"/>
                </a:lnTo>
                <a:lnTo>
                  <a:pt x="57" y="111"/>
                </a:lnTo>
                <a:lnTo>
                  <a:pt x="76" y="108"/>
                </a:lnTo>
                <a:lnTo>
                  <a:pt x="96" y="106"/>
                </a:lnTo>
                <a:lnTo>
                  <a:pt x="116" y="106"/>
                </a:lnTo>
                <a:lnTo>
                  <a:pt x="135" y="108"/>
                </a:lnTo>
                <a:lnTo>
                  <a:pt x="130" y="103"/>
                </a:lnTo>
                <a:lnTo>
                  <a:pt x="120" y="96"/>
                </a:lnTo>
                <a:lnTo>
                  <a:pt x="110" y="89"/>
                </a:lnTo>
                <a:lnTo>
                  <a:pt x="98" y="82"/>
                </a:lnTo>
                <a:lnTo>
                  <a:pt x="86" y="76"/>
                </a:lnTo>
                <a:lnTo>
                  <a:pt x="75" y="71"/>
                </a:lnTo>
                <a:lnTo>
                  <a:pt x="65" y="66"/>
                </a:lnTo>
                <a:lnTo>
                  <a:pt x="59" y="63"/>
                </a:lnTo>
                <a:lnTo>
                  <a:pt x="49" y="58"/>
                </a:lnTo>
                <a:lnTo>
                  <a:pt x="47" y="55"/>
                </a:lnTo>
                <a:lnTo>
                  <a:pt x="49" y="53"/>
                </a:lnTo>
                <a:lnTo>
                  <a:pt x="59" y="55"/>
                </a:lnTo>
                <a:lnTo>
                  <a:pt x="68" y="58"/>
                </a:lnTo>
                <a:lnTo>
                  <a:pt x="82" y="64"/>
                </a:lnTo>
                <a:lnTo>
                  <a:pt x="96" y="70"/>
                </a:lnTo>
                <a:lnTo>
                  <a:pt x="114" y="77"/>
                </a:lnTo>
                <a:lnTo>
                  <a:pt x="130" y="84"/>
                </a:lnTo>
                <a:lnTo>
                  <a:pt x="144" y="91"/>
                </a:lnTo>
                <a:lnTo>
                  <a:pt x="157" y="98"/>
                </a:lnTo>
                <a:lnTo>
                  <a:pt x="163" y="103"/>
                </a:lnTo>
                <a:lnTo>
                  <a:pt x="170" y="103"/>
                </a:lnTo>
                <a:lnTo>
                  <a:pt x="178" y="104"/>
                </a:lnTo>
                <a:lnTo>
                  <a:pt x="187" y="104"/>
                </a:lnTo>
                <a:lnTo>
                  <a:pt x="197" y="104"/>
                </a:lnTo>
                <a:lnTo>
                  <a:pt x="206" y="104"/>
                </a:lnTo>
                <a:lnTo>
                  <a:pt x="215" y="104"/>
                </a:lnTo>
                <a:lnTo>
                  <a:pt x="222" y="104"/>
                </a:lnTo>
                <a:lnTo>
                  <a:pt x="227" y="104"/>
                </a:lnTo>
                <a:lnTo>
                  <a:pt x="225" y="98"/>
                </a:lnTo>
                <a:lnTo>
                  <a:pt x="218" y="91"/>
                </a:lnTo>
                <a:lnTo>
                  <a:pt x="211" y="84"/>
                </a:lnTo>
                <a:lnTo>
                  <a:pt x="203" y="77"/>
                </a:lnTo>
                <a:lnTo>
                  <a:pt x="195" y="71"/>
                </a:lnTo>
                <a:lnTo>
                  <a:pt x="187" y="65"/>
                </a:lnTo>
                <a:lnTo>
                  <a:pt x="181" y="59"/>
                </a:lnTo>
                <a:lnTo>
                  <a:pt x="175" y="55"/>
                </a:lnTo>
                <a:lnTo>
                  <a:pt x="170" y="52"/>
                </a:lnTo>
                <a:lnTo>
                  <a:pt x="165" y="49"/>
                </a:lnTo>
                <a:lnTo>
                  <a:pt x="158" y="46"/>
                </a:lnTo>
                <a:lnTo>
                  <a:pt x="153" y="43"/>
                </a:lnTo>
                <a:lnTo>
                  <a:pt x="147" y="41"/>
                </a:lnTo>
                <a:lnTo>
                  <a:pt x="142" y="38"/>
                </a:lnTo>
                <a:lnTo>
                  <a:pt x="138" y="36"/>
                </a:lnTo>
                <a:lnTo>
                  <a:pt x="134" y="34"/>
                </a:lnTo>
                <a:lnTo>
                  <a:pt x="128" y="29"/>
                </a:lnTo>
                <a:lnTo>
                  <a:pt x="127" y="23"/>
                </a:lnTo>
                <a:lnTo>
                  <a:pt x="130" y="22"/>
                </a:lnTo>
                <a:lnTo>
                  <a:pt x="143" y="30"/>
                </a:lnTo>
                <a:lnTo>
                  <a:pt x="154" y="36"/>
                </a:lnTo>
                <a:lnTo>
                  <a:pt x="167" y="44"/>
                </a:lnTo>
                <a:lnTo>
                  <a:pt x="183" y="53"/>
                </a:lnTo>
                <a:lnTo>
                  <a:pt x="198" y="63"/>
                </a:lnTo>
                <a:lnTo>
                  <a:pt x="213" y="72"/>
                </a:lnTo>
                <a:lnTo>
                  <a:pt x="226" y="80"/>
                </a:lnTo>
                <a:lnTo>
                  <a:pt x="237" y="86"/>
                </a:lnTo>
                <a:lnTo>
                  <a:pt x="244" y="91"/>
                </a:lnTo>
                <a:lnTo>
                  <a:pt x="250" y="97"/>
                </a:lnTo>
                <a:lnTo>
                  <a:pt x="257" y="98"/>
                </a:lnTo>
                <a:lnTo>
                  <a:pt x="264" y="97"/>
                </a:lnTo>
                <a:lnTo>
                  <a:pt x="272" y="96"/>
                </a:lnTo>
                <a:lnTo>
                  <a:pt x="277" y="94"/>
                </a:lnTo>
                <a:lnTo>
                  <a:pt x="285" y="93"/>
                </a:lnTo>
                <a:lnTo>
                  <a:pt x="293" y="92"/>
                </a:lnTo>
                <a:lnTo>
                  <a:pt x="301" y="90"/>
                </a:lnTo>
                <a:lnTo>
                  <a:pt x="311" y="89"/>
                </a:lnTo>
                <a:lnTo>
                  <a:pt x="317" y="88"/>
                </a:lnTo>
                <a:lnTo>
                  <a:pt x="323" y="86"/>
                </a:lnTo>
                <a:lnTo>
                  <a:pt x="327" y="85"/>
                </a:lnTo>
                <a:lnTo>
                  <a:pt x="331" y="82"/>
                </a:lnTo>
                <a:lnTo>
                  <a:pt x="331" y="79"/>
                </a:lnTo>
                <a:lnTo>
                  <a:pt x="328" y="76"/>
                </a:lnTo>
                <a:lnTo>
                  <a:pt x="321" y="70"/>
                </a:lnTo>
                <a:lnTo>
                  <a:pt x="315" y="65"/>
                </a:lnTo>
                <a:lnTo>
                  <a:pt x="304" y="57"/>
                </a:lnTo>
                <a:lnTo>
                  <a:pt x="292" y="48"/>
                </a:lnTo>
                <a:lnTo>
                  <a:pt x="277" y="38"/>
                </a:lnTo>
                <a:lnTo>
                  <a:pt x="262" y="29"/>
                </a:lnTo>
                <a:lnTo>
                  <a:pt x="249" y="19"/>
                </a:lnTo>
                <a:lnTo>
                  <a:pt x="237" y="12"/>
                </a:lnTo>
                <a:lnTo>
                  <a:pt x="229" y="8"/>
                </a:lnTo>
                <a:lnTo>
                  <a:pt x="221" y="3"/>
                </a:lnTo>
                <a:lnTo>
                  <a:pt x="223" y="0"/>
                </a:lnTo>
                <a:lnTo>
                  <a:pt x="232" y="2"/>
                </a:lnTo>
                <a:lnTo>
                  <a:pt x="246" y="8"/>
                </a:lnTo>
                <a:lnTo>
                  <a:pt x="256" y="14"/>
                </a:lnTo>
                <a:lnTo>
                  <a:pt x="269" y="23"/>
                </a:lnTo>
                <a:lnTo>
                  <a:pt x="285" y="33"/>
                </a:lnTo>
                <a:lnTo>
                  <a:pt x="301" y="42"/>
                </a:lnTo>
                <a:lnTo>
                  <a:pt x="317" y="51"/>
                </a:lnTo>
                <a:lnTo>
                  <a:pt x="331" y="59"/>
                </a:lnTo>
                <a:lnTo>
                  <a:pt x="341" y="66"/>
                </a:lnTo>
                <a:lnTo>
                  <a:pt x="347" y="68"/>
                </a:lnTo>
                <a:lnTo>
                  <a:pt x="353" y="68"/>
                </a:lnTo>
                <a:lnTo>
                  <a:pt x="364" y="67"/>
                </a:lnTo>
                <a:lnTo>
                  <a:pt x="379" y="65"/>
                </a:lnTo>
                <a:lnTo>
                  <a:pt x="395" y="63"/>
                </a:lnTo>
                <a:lnTo>
                  <a:pt x="411" y="59"/>
                </a:lnTo>
                <a:lnTo>
                  <a:pt x="426" y="57"/>
                </a:lnTo>
                <a:lnTo>
                  <a:pt x="438" y="55"/>
                </a:lnTo>
                <a:lnTo>
                  <a:pt x="444" y="55"/>
                </a:lnTo>
                <a:lnTo>
                  <a:pt x="448" y="56"/>
                </a:lnTo>
                <a:lnTo>
                  <a:pt x="446" y="57"/>
                </a:lnTo>
                <a:lnTo>
                  <a:pt x="438" y="60"/>
                </a:lnTo>
                <a:lnTo>
                  <a:pt x="430" y="66"/>
                </a:lnTo>
                <a:close/>
              </a:path>
            </a:pathLst>
          </a:cu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51" name="Freeform 325"/>
          <p:cNvSpPr>
            <a:spLocks/>
          </p:cNvSpPr>
          <p:nvPr/>
        </p:nvSpPr>
        <p:spPr bwMode="auto">
          <a:xfrm>
            <a:off x="8524875" y="5605463"/>
            <a:ext cx="171450" cy="442912"/>
          </a:xfrm>
          <a:custGeom>
            <a:avLst/>
            <a:gdLst>
              <a:gd name="T0" fmla="*/ 2147483647 w 215"/>
              <a:gd name="T1" fmla="*/ 2147483647 h 279"/>
              <a:gd name="T2" fmla="*/ 2147483647 w 215"/>
              <a:gd name="T3" fmla="*/ 2147483647 h 279"/>
              <a:gd name="T4" fmla="*/ 2147483647 w 215"/>
              <a:gd name="T5" fmla="*/ 2147483647 h 279"/>
              <a:gd name="T6" fmla="*/ 2147483647 w 215"/>
              <a:gd name="T7" fmla="*/ 2147483647 h 279"/>
              <a:gd name="T8" fmla="*/ 2147483647 w 215"/>
              <a:gd name="T9" fmla="*/ 2147483647 h 279"/>
              <a:gd name="T10" fmla="*/ 2147483647 w 215"/>
              <a:gd name="T11" fmla="*/ 2147483647 h 279"/>
              <a:gd name="T12" fmla="*/ 2147483647 w 215"/>
              <a:gd name="T13" fmla="*/ 2147483647 h 279"/>
              <a:gd name="T14" fmla="*/ 2147483647 w 215"/>
              <a:gd name="T15" fmla="*/ 2147483647 h 279"/>
              <a:gd name="T16" fmla="*/ 2147483647 w 215"/>
              <a:gd name="T17" fmla="*/ 2147483647 h 279"/>
              <a:gd name="T18" fmla="*/ 2147483647 w 215"/>
              <a:gd name="T19" fmla="*/ 2147483647 h 279"/>
              <a:gd name="T20" fmla="*/ 2147483647 w 215"/>
              <a:gd name="T21" fmla="*/ 2147483647 h 279"/>
              <a:gd name="T22" fmla="*/ 2147483647 w 215"/>
              <a:gd name="T23" fmla="*/ 2147483647 h 279"/>
              <a:gd name="T24" fmla="*/ 2147483647 w 215"/>
              <a:gd name="T25" fmla="*/ 2147483647 h 279"/>
              <a:gd name="T26" fmla="*/ 2147483647 w 215"/>
              <a:gd name="T27" fmla="*/ 2147483647 h 279"/>
              <a:gd name="T28" fmla="*/ 2147483647 w 215"/>
              <a:gd name="T29" fmla="*/ 2147483647 h 279"/>
              <a:gd name="T30" fmla="*/ 2147483647 w 215"/>
              <a:gd name="T31" fmla="*/ 2147483647 h 279"/>
              <a:gd name="T32" fmla="*/ 2147483647 w 215"/>
              <a:gd name="T33" fmla="*/ 2147483647 h 279"/>
              <a:gd name="T34" fmla="*/ 2147483647 w 215"/>
              <a:gd name="T35" fmla="*/ 2147483647 h 279"/>
              <a:gd name="T36" fmla="*/ 2147483647 w 215"/>
              <a:gd name="T37" fmla="*/ 2147483647 h 279"/>
              <a:gd name="T38" fmla="*/ 2147483647 w 215"/>
              <a:gd name="T39" fmla="*/ 2147483647 h 279"/>
              <a:gd name="T40" fmla="*/ 2147483647 w 215"/>
              <a:gd name="T41" fmla="*/ 2147483647 h 279"/>
              <a:gd name="T42" fmla="*/ 2147483647 w 215"/>
              <a:gd name="T43" fmla="*/ 2147483647 h 279"/>
              <a:gd name="T44" fmla="*/ 2147483647 w 215"/>
              <a:gd name="T45" fmla="*/ 2147483647 h 279"/>
              <a:gd name="T46" fmla="*/ 2147483647 w 215"/>
              <a:gd name="T47" fmla="*/ 2147483647 h 279"/>
              <a:gd name="T48" fmla="*/ 2147483647 w 215"/>
              <a:gd name="T49" fmla="*/ 2147483647 h 279"/>
              <a:gd name="T50" fmla="*/ 2147483647 w 215"/>
              <a:gd name="T51" fmla="*/ 2147483647 h 279"/>
              <a:gd name="T52" fmla="*/ 2147483647 w 215"/>
              <a:gd name="T53" fmla="*/ 2147483647 h 279"/>
              <a:gd name="T54" fmla="*/ 2147483647 w 215"/>
              <a:gd name="T55" fmla="*/ 2147483647 h 279"/>
              <a:gd name="T56" fmla="*/ 2147483647 w 215"/>
              <a:gd name="T57" fmla="*/ 2147483647 h 279"/>
              <a:gd name="T58" fmla="*/ 2147483647 w 215"/>
              <a:gd name="T59" fmla="*/ 2147483647 h 279"/>
              <a:gd name="T60" fmla="*/ 2147483647 w 215"/>
              <a:gd name="T61" fmla="*/ 0 h 279"/>
              <a:gd name="T62" fmla="*/ 2147483647 w 215"/>
              <a:gd name="T63" fmla="*/ 2147483647 h 279"/>
              <a:gd name="T64" fmla="*/ 2147483647 w 215"/>
              <a:gd name="T65" fmla="*/ 2147483647 h 279"/>
              <a:gd name="T66" fmla="*/ 2147483647 w 215"/>
              <a:gd name="T67" fmla="*/ 2147483647 h 279"/>
              <a:gd name="T68" fmla="*/ 2147483647 w 215"/>
              <a:gd name="T69" fmla="*/ 2147483647 h 279"/>
              <a:gd name="T70" fmla="*/ 2147483647 w 215"/>
              <a:gd name="T71" fmla="*/ 2147483647 h 279"/>
              <a:gd name="T72" fmla="*/ 2147483647 w 215"/>
              <a:gd name="T73" fmla="*/ 2147483647 h 279"/>
              <a:gd name="T74" fmla="*/ 2147483647 w 215"/>
              <a:gd name="T75" fmla="*/ 2147483647 h 279"/>
              <a:gd name="T76" fmla="*/ 2147483647 w 215"/>
              <a:gd name="T77" fmla="*/ 2147483647 h 279"/>
              <a:gd name="T78" fmla="*/ 2147483647 w 215"/>
              <a:gd name="T79" fmla="*/ 2147483647 h 279"/>
              <a:gd name="T80" fmla="*/ 2147483647 w 215"/>
              <a:gd name="T81" fmla="*/ 2147483647 h 279"/>
              <a:gd name="T82" fmla="*/ 2147483647 w 215"/>
              <a:gd name="T83" fmla="*/ 2147483647 h 279"/>
              <a:gd name="T84" fmla="*/ 2147483647 w 215"/>
              <a:gd name="T85" fmla="*/ 2147483647 h 279"/>
              <a:gd name="T86" fmla="*/ 2147483647 w 215"/>
              <a:gd name="T87" fmla="*/ 2147483647 h 279"/>
              <a:gd name="T88" fmla="*/ 2147483647 w 215"/>
              <a:gd name="T89" fmla="*/ 2147483647 h 279"/>
              <a:gd name="T90" fmla="*/ 2147483647 w 215"/>
              <a:gd name="T91" fmla="*/ 2147483647 h 279"/>
              <a:gd name="T92" fmla="*/ 2147483647 w 215"/>
              <a:gd name="T93" fmla="*/ 2147483647 h 279"/>
              <a:gd name="T94" fmla="*/ 2147483647 w 215"/>
              <a:gd name="T95" fmla="*/ 2147483647 h 279"/>
              <a:gd name="T96" fmla="*/ 2147483647 w 215"/>
              <a:gd name="T97" fmla="*/ 2147483647 h 279"/>
              <a:gd name="T98" fmla="*/ 2147483647 w 215"/>
              <a:gd name="T99" fmla="*/ 2147483647 h 279"/>
              <a:gd name="T100" fmla="*/ 2147483647 w 215"/>
              <a:gd name="T101" fmla="*/ 2147483647 h 279"/>
              <a:gd name="T102" fmla="*/ 2147483647 w 215"/>
              <a:gd name="T103" fmla="*/ 2147483647 h 279"/>
              <a:gd name="T104" fmla="*/ 2147483647 w 215"/>
              <a:gd name="T105" fmla="*/ 2147483647 h 279"/>
              <a:gd name="T106" fmla="*/ 2147483647 w 215"/>
              <a:gd name="T107" fmla="*/ 2147483647 h 279"/>
              <a:gd name="T108" fmla="*/ 2147483647 w 215"/>
              <a:gd name="T109" fmla="*/ 2147483647 h 279"/>
              <a:gd name="T110" fmla="*/ 2147483647 w 215"/>
              <a:gd name="T111" fmla="*/ 2147483647 h 279"/>
              <a:gd name="T112" fmla="*/ 2147483647 w 215"/>
              <a:gd name="T113" fmla="*/ 2147483647 h 279"/>
              <a:gd name="T114" fmla="*/ 2147483647 w 215"/>
              <a:gd name="T115" fmla="*/ 2147483647 h 279"/>
              <a:gd name="T116" fmla="*/ 2147483647 w 215"/>
              <a:gd name="T117" fmla="*/ 2147483647 h 279"/>
              <a:gd name="T118" fmla="*/ 2147483647 w 215"/>
              <a:gd name="T119" fmla="*/ 2147483647 h 279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15"/>
              <a:gd name="T181" fmla="*/ 0 h 279"/>
              <a:gd name="T182" fmla="*/ 215 w 215"/>
              <a:gd name="T183" fmla="*/ 279 h 279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15" h="279">
                <a:moveTo>
                  <a:pt x="101" y="279"/>
                </a:moveTo>
                <a:lnTo>
                  <a:pt x="97" y="277"/>
                </a:lnTo>
                <a:lnTo>
                  <a:pt x="96" y="262"/>
                </a:lnTo>
                <a:lnTo>
                  <a:pt x="96" y="247"/>
                </a:lnTo>
                <a:lnTo>
                  <a:pt x="95" y="238"/>
                </a:lnTo>
                <a:lnTo>
                  <a:pt x="92" y="235"/>
                </a:lnTo>
                <a:lnTo>
                  <a:pt x="87" y="230"/>
                </a:lnTo>
                <a:lnTo>
                  <a:pt x="79" y="224"/>
                </a:lnTo>
                <a:lnTo>
                  <a:pt x="69" y="216"/>
                </a:lnTo>
                <a:lnTo>
                  <a:pt x="59" y="207"/>
                </a:lnTo>
                <a:lnTo>
                  <a:pt x="49" y="196"/>
                </a:lnTo>
                <a:lnTo>
                  <a:pt x="40" y="184"/>
                </a:lnTo>
                <a:lnTo>
                  <a:pt x="32" y="171"/>
                </a:lnTo>
                <a:lnTo>
                  <a:pt x="20" y="148"/>
                </a:lnTo>
                <a:lnTo>
                  <a:pt x="9" y="132"/>
                </a:lnTo>
                <a:lnTo>
                  <a:pt x="2" y="121"/>
                </a:lnTo>
                <a:lnTo>
                  <a:pt x="0" y="113"/>
                </a:lnTo>
                <a:lnTo>
                  <a:pt x="1" y="109"/>
                </a:lnTo>
                <a:lnTo>
                  <a:pt x="4" y="107"/>
                </a:lnTo>
                <a:lnTo>
                  <a:pt x="6" y="110"/>
                </a:lnTo>
                <a:lnTo>
                  <a:pt x="10" y="117"/>
                </a:lnTo>
                <a:lnTo>
                  <a:pt x="13" y="123"/>
                </a:lnTo>
                <a:lnTo>
                  <a:pt x="18" y="133"/>
                </a:lnTo>
                <a:lnTo>
                  <a:pt x="25" y="144"/>
                </a:lnTo>
                <a:lnTo>
                  <a:pt x="33" y="156"/>
                </a:lnTo>
                <a:lnTo>
                  <a:pt x="40" y="169"/>
                </a:lnTo>
                <a:lnTo>
                  <a:pt x="48" y="179"/>
                </a:lnTo>
                <a:lnTo>
                  <a:pt x="55" y="188"/>
                </a:lnTo>
                <a:lnTo>
                  <a:pt x="60" y="193"/>
                </a:lnTo>
                <a:lnTo>
                  <a:pt x="68" y="201"/>
                </a:lnTo>
                <a:lnTo>
                  <a:pt x="76" y="205"/>
                </a:lnTo>
                <a:lnTo>
                  <a:pt x="83" y="209"/>
                </a:lnTo>
                <a:lnTo>
                  <a:pt x="88" y="211"/>
                </a:lnTo>
                <a:lnTo>
                  <a:pt x="91" y="196"/>
                </a:lnTo>
                <a:lnTo>
                  <a:pt x="93" y="180"/>
                </a:lnTo>
                <a:lnTo>
                  <a:pt x="95" y="165"/>
                </a:lnTo>
                <a:lnTo>
                  <a:pt x="95" y="154"/>
                </a:lnTo>
                <a:lnTo>
                  <a:pt x="87" y="147"/>
                </a:lnTo>
                <a:lnTo>
                  <a:pt x="75" y="139"/>
                </a:lnTo>
                <a:lnTo>
                  <a:pt x="63" y="127"/>
                </a:lnTo>
                <a:lnTo>
                  <a:pt x="51" y="115"/>
                </a:lnTo>
                <a:lnTo>
                  <a:pt x="38" y="101"/>
                </a:lnTo>
                <a:lnTo>
                  <a:pt x="29" y="84"/>
                </a:lnTo>
                <a:lnTo>
                  <a:pt x="24" y="67"/>
                </a:lnTo>
                <a:lnTo>
                  <a:pt x="22" y="48"/>
                </a:lnTo>
                <a:lnTo>
                  <a:pt x="24" y="42"/>
                </a:lnTo>
                <a:lnTo>
                  <a:pt x="28" y="44"/>
                </a:lnTo>
                <a:lnTo>
                  <a:pt x="32" y="55"/>
                </a:lnTo>
                <a:lnTo>
                  <a:pt x="38" y="73"/>
                </a:lnTo>
                <a:lnTo>
                  <a:pt x="43" y="83"/>
                </a:lnTo>
                <a:lnTo>
                  <a:pt x="48" y="92"/>
                </a:lnTo>
                <a:lnTo>
                  <a:pt x="56" y="102"/>
                </a:lnTo>
                <a:lnTo>
                  <a:pt x="64" y="111"/>
                </a:lnTo>
                <a:lnTo>
                  <a:pt x="72" y="118"/>
                </a:lnTo>
                <a:lnTo>
                  <a:pt x="80" y="124"/>
                </a:lnTo>
                <a:lnTo>
                  <a:pt x="88" y="128"/>
                </a:lnTo>
                <a:lnTo>
                  <a:pt x="95" y="132"/>
                </a:lnTo>
                <a:lnTo>
                  <a:pt x="87" y="107"/>
                </a:lnTo>
                <a:lnTo>
                  <a:pt x="83" y="72"/>
                </a:lnTo>
                <a:lnTo>
                  <a:pt x="84" y="36"/>
                </a:lnTo>
                <a:lnTo>
                  <a:pt x="91" y="7"/>
                </a:lnTo>
                <a:lnTo>
                  <a:pt x="95" y="0"/>
                </a:lnTo>
                <a:lnTo>
                  <a:pt x="97" y="0"/>
                </a:lnTo>
                <a:lnTo>
                  <a:pt x="99" y="4"/>
                </a:lnTo>
                <a:lnTo>
                  <a:pt x="97" y="12"/>
                </a:lnTo>
                <a:lnTo>
                  <a:pt x="97" y="33"/>
                </a:lnTo>
                <a:lnTo>
                  <a:pt x="100" y="67"/>
                </a:lnTo>
                <a:lnTo>
                  <a:pt x="105" y="101"/>
                </a:lnTo>
                <a:lnTo>
                  <a:pt x="111" y="121"/>
                </a:lnTo>
                <a:lnTo>
                  <a:pt x="119" y="118"/>
                </a:lnTo>
                <a:lnTo>
                  <a:pt x="128" y="114"/>
                </a:lnTo>
                <a:lnTo>
                  <a:pt x="138" y="107"/>
                </a:lnTo>
                <a:lnTo>
                  <a:pt x="148" y="100"/>
                </a:lnTo>
                <a:lnTo>
                  <a:pt x="158" y="91"/>
                </a:lnTo>
                <a:lnTo>
                  <a:pt x="166" y="83"/>
                </a:lnTo>
                <a:lnTo>
                  <a:pt x="171" y="74"/>
                </a:lnTo>
                <a:lnTo>
                  <a:pt x="175" y="65"/>
                </a:lnTo>
                <a:lnTo>
                  <a:pt x="179" y="58"/>
                </a:lnTo>
                <a:lnTo>
                  <a:pt x="183" y="58"/>
                </a:lnTo>
                <a:lnTo>
                  <a:pt x="184" y="65"/>
                </a:lnTo>
                <a:lnTo>
                  <a:pt x="180" y="75"/>
                </a:lnTo>
                <a:lnTo>
                  <a:pt x="175" y="82"/>
                </a:lnTo>
                <a:lnTo>
                  <a:pt x="168" y="91"/>
                </a:lnTo>
                <a:lnTo>
                  <a:pt x="159" y="102"/>
                </a:lnTo>
                <a:lnTo>
                  <a:pt x="150" y="112"/>
                </a:lnTo>
                <a:lnTo>
                  <a:pt x="140" y="122"/>
                </a:lnTo>
                <a:lnTo>
                  <a:pt x="131" y="132"/>
                </a:lnTo>
                <a:lnTo>
                  <a:pt x="123" y="139"/>
                </a:lnTo>
                <a:lnTo>
                  <a:pt x="117" y="143"/>
                </a:lnTo>
                <a:lnTo>
                  <a:pt x="113" y="161"/>
                </a:lnTo>
                <a:lnTo>
                  <a:pt x="109" y="181"/>
                </a:lnTo>
                <a:lnTo>
                  <a:pt x="107" y="199"/>
                </a:lnTo>
                <a:lnTo>
                  <a:pt x="105" y="210"/>
                </a:lnTo>
                <a:lnTo>
                  <a:pt x="117" y="205"/>
                </a:lnTo>
                <a:lnTo>
                  <a:pt x="132" y="198"/>
                </a:lnTo>
                <a:lnTo>
                  <a:pt x="148" y="187"/>
                </a:lnTo>
                <a:lnTo>
                  <a:pt x="163" y="177"/>
                </a:lnTo>
                <a:lnTo>
                  <a:pt x="178" y="166"/>
                </a:lnTo>
                <a:lnTo>
                  <a:pt x="191" y="153"/>
                </a:lnTo>
                <a:lnTo>
                  <a:pt x="202" y="142"/>
                </a:lnTo>
                <a:lnTo>
                  <a:pt x="209" y="131"/>
                </a:lnTo>
                <a:lnTo>
                  <a:pt x="213" y="125"/>
                </a:lnTo>
                <a:lnTo>
                  <a:pt x="215" y="124"/>
                </a:lnTo>
                <a:lnTo>
                  <a:pt x="215" y="130"/>
                </a:lnTo>
                <a:lnTo>
                  <a:pt x="213" y="138"/>
                </a:lnTo>
                <a:lnTo>
                  <a:pt x="207" y="145"/>
                </a:lnTo>
                <a:lnTo>
                  <a:pt x="198" y="155"/>
                </a:lnTo>
                <a:lnTo>
                  <a:pt x="186" y="169"/>
                </a:lnTo>
                <a:lnTo>
                  <a:pt x="171" y="183"/>
                </a:lnTo>
                <a:lnTo>
                  <a:pt x="156" y="198"/>
                </a:lnTo>
                <a:lnTo>
                  <a:pt x="140" y="211"/>
                </a:lnTo>
                <a:lnTo>
                  <a:pt x="126" y="221"/>
                </a:lnTo>
                <a:lnTo>
                  <a:pt x="112" y="228"/>
                </a:lnTo>
                <a:lnTo>
                  <a:pt x="104" y="237"/>
                </a:lnTo>
                <a:lnTo>
                  <a:pt x="104" y="249"/>
                </a:lnTo>
                <a:lnTo>
                  <a:pt x="105" y="261"/>
                </a:lnTo>
                <a:lnTo>
                  <a:pt x="107" y="269"/>
                </a:lnTo>
                <a:lnTo>
                  <a:pt x="107" y="272"/>
                </a:lnTo>
                <a:lnTo>
                  <a:pt x="105" y="274"/>
                </a:lnTo>
                <a:lnTo>
                  <a:pt x="104" y="276"/>
                </a:lnTo>
                <a:lnTo>
                  <a:pt x="101" y="279"/>
                </a:lnTo>
                <a:close/>
              </a:path>
            </a:pathLst>
          </a:cu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52" name="Freeform 326"/>
          <p:cNvSpPr>
            <a:spLocks/>
          </p:cNvSpPr>
          <p:nvPr/>
        </p:nvSpPr>
        <p:spPr bwMode="auto">
          <a:xfrm>
            <a:off x="8264525" y="6146800"/>
            <a:ext cx="233363" cy="425450"/>
          </a:xfrm>
          <a:custGeom>
            <a:avLst/>
            <a:gdLst>
              <a:gd name="T0" fmla="*/ 2147483647 w 294"/>
              <a:gd name="T1" fmla="*/ 2147483647 h 268"/>
              <a:gd name="T2" fmla="*/ 2147483647 w 294"/>
              <a:gd name="T3" fmla="*/ 2147483647 h 268"/>
              <a:gd name="T4" fmla="*/ 2147483647 w 294"/>
              <a:gd name="T5" fmla="*/ 2147483647 h 268"/>
              <a:gd name="T6" fmla="*/ 2147483647 w 294"/>
              <a:gd name="T7" fmla="*/ 2147483647 h 268"/>
              <a:gd name="T8" fmla="*/ 2147483647 w 294"/>
              <a:gd name="T9" fmla="*/ 2147483647 h 268"/>
              <a:gd name="T10" fmla="*/ 2147483647 w 294"/>
              <a:gd name="T11" fmla="*/ 2147483647 h 268"/>
              <a:gd name="T12" fmla="*/ 2147483647 w 294"/>
              <a:gd name="T13" fmla="*/ 2147483647 h 268"/>
              <a:gd name="T14" fmla="*/ 2147483647 w 294"/>
              <a:gd name="T15" fmla="*/ 2147483647 h 268"/>
              <a:gd name="T16" fmla="*/ 2147483647 w 294"/>
              <a:gd name="T17" fmla="*/ 2147483647 h 268"/>
              <a:gd name="T18" fmla="*/ 2147483647 w 294"/>
              <a:gd name="T19" fmla="*/ 2147483647 h 268"/>
              <a:gd name="T20" fmla="*/ 2147483647 w 294"/>
              <a:gd name="T21" fmla="*/ 2147483647 h 268"/>
              <a:gd name="T22" fmla="*/ 2147483647 w 294"/>
              <a:gd name="T23" fmla="*/ 2147483647 h 268"/>
              <a:gd name="T24" fmla="*/ 2147483647 w 294"/>
              <a:gd name="T25" fmla="*/ 2147483647 h 268"/>
              <a:gd name="T26" fmla="*/ 2147483647 w 294"/>
              <a:gd name="T27" fmla="*/ 2147483647 h 268"/>
              <a:gd name="T28" fmla="*/ 2147483647 w 294"/>
              <a:gd name="T29" fmla="*/ 2147483647 h 268"/>
              <a:gd name="T30" fmla="*/ 2147483647 w 294"/>
              <a:gd name="T31" fmla="*/ 2147483647 h 268"/>
              <a:gd name="T32" fmla="*/ 2147483647 w 294"/>
              <a:gd name="T33" fmla="*/ 2147483647 h 268"/>
              <a:gd name="T34" fmla="*/ 2147483647 w 294"/>
              <a:gd name="T35" fmla="*/ 2147483647 h 268"/>
              <a:gd name="T36" fmla="*/ 2147483647 w 294"/>
              <a:gd name="T37" fmla="*/ 2147483647 h 268"/>
              <a:gd name="T38" fmla="*/ 2147483647 w 294"/>
              <a:gd name="T39" fmla="*/ 2147483647 h 268"/>
              <a:gd name="T40" fmla="*/ 2147483647 w 294"/>
              <a:gd name="T41" fmla="*/ 2147483647 h 268"/>
              <a:gd name="T42" fmla="*/ 2147483647 w 294"/>
              <a:gd name="T43" fmla="*/ 2147483647 h 268"/>
              <a:gd name="T44" fmla="*/ 2147483647 w 294"/>
              <a:gd name="T45" fmla="*/ 2147483647 h 268"/>
              <a:gd name="T46" fmla="*/ 2147483647 w 294"/>
              <a:gd name="T47" fmla="*/ 2147483647 h 268"/>
              <a:gd name="T48" fmla="*/ 2147483647 w 294"/>
              <a:gd name="T49" fmla="*/ 2147483647 h 268"/>
              <a:gd name="T50" fmla="*/ 2147483647 w 294"/>
              <a:gd name="T51" fmla="*/ 2147483647 h 268"/>
              <a:gd name="T52" fmla="*/ 2147483647 w 294"/>
              <a:gd name="T53" fmla="*/ 2147483647 h 268"/>
              <a:gd name="T54" fmla="*/ 2147483647 w 294"/>
              <a:gd name="T55" fmla="*/ 2147483647 h 268"/>
              <a:gd name="T56" fmla="*/ 2147483647 w 294"/>
              <a:gd name="T57" fmla="*/ 2147483647 h 268"/>
              <a:gd name="T58" fmla="*/ 2147483647 w 294"/>
              <a:gd name="T59" fmla="*/ 2147483647 h 268"/>
              <a:gd name="T60" fmla="*/ 2147483647 w 294"/>
              <a:gd name="T61" fmla="*/ 2147483647 h 268"/>
              <a:gd name="T62" fmla="*/ 2147483647 w 294"/>
              <a:gd name="T63" fmla="*/ 2147483647 h 268"/>
              <a:gd name="T64" fmla="*/ 2147483647 w 294"/>
              <a:gd name="T65" fmla="*/ 2147483647 h 268"/>
              <a:gd name="T66" fmla="*/ 2147483647 w 294"/>
              <a:gd name="T67" fmla="*/ 2147483647 h 268"/>
              <a:gd name="T68" fmla="*/ 2147483647 w 294"/>
              <a:gd name="T69" fmla="*/ 2147483647 h 268"/>
              <a:gd name="T70" fmla="*/ 2147483647 w 294"/>
              <a:gd name="T71" fmla="*/ 2147483647 h 268"/>
              <a:gd name="T72" fmla="*/ 2147483647 w 294"/>
              <a:gd name="T73" fmla="*/ 2147483647 h 268"/>
              <a:gd name="T74" fmla="*/ 2147483647 w 294"/>
              <a:gd name="T75" fmla="*/ 2147483647 h 268"/>
              <a:gd name="T76" fmla="*/ 2147483647 w 294"/>
              <a:gd name="T77" fmla="*/ 2147483647 h 268"/>
              <a:gd name="T78" fmla="*/ 0 w 294"/>
              <a:gd name="T79" fmla="*/ 2147483647 h 268"/>
              <a:gd name="T80" fmla="*/ 2147483647 w 294"/>
              <a:gd name="T81" fmla="*/ 2147483647 h 268"/>
              <a:gd name="T82" fmla="*/ 2147483647 w 294"/>
              <a:gd name="T83" fmla="*/ 2147483647 h 268"/>
              <a:gd name="T84" fmla="*/ 2147483647 w 294"/>
              <a:gd name="T85" fmla="*/ 2147483647 h 268"/>
              <a:gd name="T86" fmla="*/ 2147483647 w 294"/>
              <a:gd name="T87" fmla="*/ 2147483647 h 268"/>
              <a:gd name="T88" fmla="*/ 2147483647 w 294"/>
              <a:gd name="T89" fmla="*/ 2147483647 h 268"/>
              <a:gd name="T90" fmla="*/ 2147483647 w 294"/>
              <a:gd name="T91" fmla="*/ 2147483647 h 268"/>
              <a:gd name="T92" fmla="*/ 2147483647 w 294"/>
              <a:gd name="T93" fmla="*/ 2147483647 h 268"/>
              <a:gd name="T94" fmla="*/ 2147483647 w 294"/>
              <a:gd name="T95" fmla="*/ 2147483647 h 268"/>
              <a:gd name="T96" fmla="*/ 2147483647 w 294"/>
              <a:gd name="T97" fmla="*/ 2147483647 h 268"/>
              <a:gd name="T98" fmla="*/ 2147483647 w 294"/>
              <a:gd name="T99" fmla="*/ 2147483647 h 268"/>
              <a:gd name="T100" fmla="*/ 2147483647 w 294"/>
              <a:gd name="T101" fmla="*/ 2147483647 h 268"/>
              <a:gd name="T102" fmla="*/ 2147483647 w 294"/>
              <a:gd name="T103" fmla="*/ 2147483647 h 268"/>
              <a:gd name="T104" fmla="*/ 2147483647 w 294"/>
              <a:gd name="T105" fmla="*/ 2147483647 h 268"/>
              <a:gd name="T106" fmla="*/ 2147483647 w 294"/>
              <a:gd name="T107" fmla="*/ 2147483647 h 268"/>
              <a:gd name="T108" fmla="*/ 2147483647 w 294"/>
              <a:gd name="T109" fmla="*/ 2147483647 h 268"/>
              <a:gd name="T110" fmla="*/ 2147483647 w 294"/>
              <a:gd name="T111" fmla="*/ 2147483647 h 268"/>
              <a:gd name="T112" fmla="*/ 2147483647 w 294"/>
              <a:gd name="T113" fmla="*/ 2147483647 h 268"/>
              <a:gd name="T114" fmla="*/ 2147483647 w 294"/>
              <a:gd name="T115" fmla="*/ 2147483647 h 268"/>
              <a:gd name="T116" fmla="*/ 2147483647 w 294"/>
              <a:gd name="T117" fmla="*/ 2147483647 h 268"/>
              <a:gd name="T118" fmla="*/ 2147483647 w 294"/>
              <a:gd name="T119" fmla="*/ 2147483647 h 268"/>
              <a:gd name="T120" fmla="*/ 2147483647 w 294"/>
              <a:gd name="T121" fmla="*/ 2147483647 h 268"/>
              <a:gd name="T122" fmla="*/ 2147483647 w 294"/>
              <a:gd name="T123" fmla="*/ 0 h 268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294"/>
              <a:gd name="T187" fmla="*/ 0 h 268"/>
              <a:gd name="T188" fmla="*/ 294 w 294"/>
              <a:gd name="T189" fmla="*/ 268 h 268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294" h="268">
                <a:moveTo>
                  <a:pt x="294" y="0"/>
                </a:moveTo>
                <a:lnTo>
                  <a:pt x="289" y="5"/>
                </a:lnTo>
                <a:lnTo>
                  <a:pt x="283" y="12"/>
                </a:lnTo>
                <a:lnTo>
                  <a:pt x="277" y="21"/>
                </a:lnTo>
                <a:lnTo>
                  <a:pt x="269" y="31"/>
                </a:lnTo>
                <a:lnTo>
                  <a:pt x="262" y="40"/>
                </a:lnTo>
                <a:lnTo>
                  <a:pt x="255" y="49"/>
                </a:lnTo>
                <a:lnTo>
                  <a:pt x="250" y="56"/>
                </a:lnTo>
                <a:lnTo>
                  <a:pt x="246" y="62"/>
                </a:lnTo>
                <a:lnTo>
                  <a:pt x="242" y="67"/>
                </a:lnTo>
                <a:lnTo>
                  <a:pt x="237" y="75"/>
                </a:lnTo>
                <a:lnTo>
                  <a:pt x="231" y="83"/>
                </a:lnTo>
                <a:lnTo>
                  <a:pt x="225" y="92"/>
                </a:lnTo>
                <a:lnTo>
                  <a:pt x="218" y="102"/>
                </a:lnTo>
                <a:lnTo>
                  <a:pt x="211" y="110"/>
                </a:lnTo>
                <a:lnTo>
                  <a:pt x="206" y="116"/>
                </a:lnTo>
                <a:lnTo>
                  <a:pt x="203" y="119"/>
                </a:lnTo>
                <a:lnTo>
                  <a:pt x="211" y="128"/>
                </a:lnTo>
                <a:lnTo>
                  <a:pt x="219" y="136"/>
                </a:lnTo>
                <a:lnTo>
                  <a:pt x="223" y="145"/>
                </a:lnTo>
                <a:lnTo>
                  <a:pt x="225" y="155"/>
                </a:lnTo>
                <a:lnTo>
                  <a:pt x="223" y="162"/>
                </a:lnTo>
                <a:lnTo>
                  <a:pt x="222" y="161"/>
                </a:lnTo>
                <a:lnTo>
                  <a:pt x="221" y="156"/>
                </a:lnTo>
                <a:lnTo>
                  <a:pt x="218" y="150"/>
                </a:lnTo>
                <a:lnTo>
                  <a:pt x="213" y="146"/>
                </a:lnTo>
                <a:lnTo>
                  <a:pt x="204" y="141"/>
                </a:lnTo>
                <a:lnTo>
                  <a:pt x="198" y="138"/>
                </a:lnTo>
                <a:lnTo>
                  <a:pt x="191" y="136"/>
                </a:lnTo>
                <a:lnTo>
                  <a:pt x="182" y="142"/>
                </a:lnTo>
                <a:lnTo>
                  <a:pt x="171" y="149"/>
                </a:lnTo>
                <a:lnTo>
                  <a:pt x="159" y="157"/>
                </a:lnTo>
                <a:lnTo>
                  <a:pt x="148" y="167"/>
                </a:lnTo>
                <a:lnTo>
                  <a:pt x="138" y="175"/>
                </a:lnTo>
                <a:lnTo>
                  <a:pt x="128" y="182"/>
                </a:lnTo>
                <a:lnTo>
                  <a:pt x="121" y="188"/>
                </a:lnTo>
                <a:lnTo>
                  <a:pt x="119" y="192"/>
                </a:lnTo>
                <a:lnTo>
                  <a:pt x="117" y="203"/>
                </a:lnTo>
                <a:lnTo>
                  <a:pt x="119" y="219"/>
                </a:lnTo>
                <a:lnTo>
                  <a:pt x="123" y="237"/>
                </a:lnTo>
                <a:lnTo>
                  <a:pt x="130" y="250"/>
                </a:lnTo>
                <a:lnTo>
                  <a:pt x="135" y="258"/>
                </a:lnTo>
                <a:lnTo>
                  <a:pt x="138" y="263"/>
                </a:lnTo>
                <a:lnTo>
                  <a:pt x="136" y="264"/>
                </a:lnTo>
                <a:lnTo>
                  <a:pt x="131" y="259"/>
                </a:lnTo>
                <a:lnTo>
                  <a:pt x="123" y="249"/>
                </a:lnTo>
                <a:lnTo>
                  <a:pt x="113" y="232"/>
                </a:lnTo>
                <a:lnTo>
                  <a:pt x="108" y="214"/>
                </a:lnTo>
                <a:lnTo>
                  <a:pt x="107" y="202"/>
                </a:lnTo>
                <a:lnTo>
                  <a:pt x="100" y="209"/>
                </a:lnTo>
                <a:lnTo>
                  <a:pt x="92" y="218"/>
                </a:lnTo>
                <a:lnTo>
                  <a:pt x="84" y="229"/>
                </a:lnTo>
                <a:lnTo>
                  <a:pt x="75" y="238"/>
                </a:lnTo>
                <a:lnTo>
                  <a:pt x="65" y="248"/>
                </a:lnTo>
                <a:lnTo>
                  <a:pt x="57" y="256"/>
                </a:lnTo>
                <a:lnTo>
                  <a:pt x="49" y="263"/>
                </a:lnTo>
                <a:lnTo>
                  <a:pt x="42" y="266"/>
                </a:lnTo>
                <a:lnTo>
                  <a:pt x="34" y="268"/>
                </a:lnTo>
                <a:lnTo>
                  <a:pt x="32" y="267"/>
                </a:lnTo>
                <a:lnTo>
                  <a:pt x="36" y="264"/>
                </a:lnTo>
                <a:lnTo>
                  <a:pt x="41" y="258"/>
                </a:lnTo>
                <a:lnTo>
                  <a:pt x="45" y="253"/>
                </a:lnTo>
                <a:lnTo>
                  <a:pt x="52" y="245"/>
                </a:lnTo>
                <a:lnTo>
                  <a:pt x="60" y="235"/>
                </a:lnTo>
                <a:lnTo>
                  <a:pt x="69" y="223"/>
                </a:lnTo>
                <a:lnTo>
                  <a:pt x="79" y="212"/>
                </a:lnTo>
                <a:lnTo>
                  <a:pt x="88" y="202"/>
                </a:lnTo>
                <a:lnTo>
                  <a:pt x="95" y="195"/>
                </a:lnTo>
                <a:lnTo>
                  <a:pt x="100" y="191"/>
                </a:lnTo>
                <a:lnTo>
                  <a:pt x="87" y="192"/>
                </a:lnTo>
                <a:lnTo>
                  <a:pt x="75" y="195"/>
                </a:lnTo>
                <a:lnTo>
                  <a:pt x="63" y="196"/>
                </a:lnTo>
                <a:lnTo>
                  <a:pt x="52" y="198"/>
                </a:lnTo>
                <a:lnTo>
                  <a:pt x="41" y="200"/>
                </a:lnTo>
                <a:lnTo>
                  <a:pt x="33" y="202"/>
                </a:lnTo>
                <a:lnTo>
                  <a:pt x="25" y="204"/>
                </a:lnTo>
                <a:lnTo>
                  <a:pt x="18" y="207"/>
                </a:lnTo>
                <a:lnTo>
                  <a:pt x="8" y="211"/>
                </a:lnTo>
                <a:lnTo>
                  <a:pt x="1" y="211"/>
                </a:lnTo>
                <a:lnTo>
                  <a:pt x="0" y="209"/>
                </a:lnTo>
                <a:lnTo>
                  <a:pt x="5" y="205"/>
                </a:lnTo>
                <a:lnTo>
                  <a:pt x="13" y="201"/>
                </a:lnTo>
                <a:lnTo>
                  <a:pt x="25" y="197"/>
                </a:lnTo>
                <a:lnTo>
                  <a:pt x="40" y="191"/>
                </a:lnTo>
                <a:lnTo>
                  <a:pt x="56" y="187"/>
                </a:lnTo>
                <a:lnTo>
                  <a:pt x="72" y="182"/>
                </a:lnTo>
                <a:lnTo>
                  <a:pt x="87" y="179"/>
                </a:lnTo>
                <a:lnTo>
                  <a:pt x="99" y="177"/>
                </a:lnTo>
                <a:lnTo>
                  <a:pt x="107" y="176"/>
                </a:lnTo>
                <a:lnTo>
                  <a:pt x="113" y="175"/>
                </a:lnTo>
                <a:lnTo>
                  <a:pt x="120" y="172"/>
                </a:lnTo>
                <a:lnTo>
                  <a:pt x="128" y="167"/>
                </a:lnTo>
                <a:lnTo>
                  <a:pt x="135" y="162"/>
                </a:lnTo>
                <a:lnTo>
                  <a:pt x="142" y="155"/>
                </a:lnTo>
                <a:lnTo>
                  <a:pt x="147" y="150"/>
                </a:lnTo>
                <a:lnTo>
                  <a:pt x="150" y="146"/>
                </a:lnTo>
                <a:lnTo>
                  <a:pt x="151" y="143"/>
                </a:lnTo>
                <a:lnTo>
                  <a:pt x="148" y="140"/>
                </a:lnTo>
                <a:lnTo>
                  <a:pt x="144" y="137"/>
                </a:lnTo>
                <a:lnTo>
                  <a:pt x="139" y="136"/>
                </a:lnTo>
                <a:lnTo>
                  <a:pt x="135" y="135"/>
                </a:lnTo>
                <a:lnTo>
                  <a:pt x="143" y="132"/>
                </a:lnTo>
                <a:lnTo>
                  <a:pt x="150" y="129"/>
                </a:lnTo>
                <a:lnTo>
                  <a:pt x="155" y="125"/>
                </a:lnTo>
                <a:lnTo>
                  <a:pt x="160" y="122"/>
                </a:lnTo>
                <a:lnTo>
                  <a:pt x="164" y="124"/>
                </a:lnTo>
                <a:lnTo>
                  <a:pt x="167" y="125"/>
                </a:lnTo>
                <a:lnTo>
                  <a:pt x="168" y="125"/>
                </a:lnTo>
                <a:lnTo>
                  <a:pt x="170" y="125"/>
                </a:lnTo>
                <a:lnTo>
                  <a:pt x="176" y="119"/>
                </a:lnTo>
                <a:lnTo>
                  <a:pt x="187" y="108"/>
                </a:lnTo>
                <a:lnTo>
                  <a:pt x="198" y="95"/>
                </a:lnTo>
                <a:lnTo>
                  <a:pt x="210" y="80"/>
                </a:lnTo>
                <a:lnTo>
                  <a:pt x="222" y="64"/>
                </a:lnTo>
                <a:lnTo>
                  <a:pt x="233" y="49"/>
                </a:lnTo>
                <a:lnTo>
                  <a:pt x="239" y="36"/>
                </a:lnTo>
                <a:lnTo>
                  <a:pt x="242" y="26"/>
                </a:lnTo>
                <a:lnTo>
                  <a:pt x="246" y="20"/>
                </a:lnTo>
                <a:lnTo>
                  <a:pt x="251" y="14"/>
                </a:lnTo>
                <a:lnTo>
                  <a:pt x="255" y="9"/>
                </a:lnTo>
                <a:lnTo>
                  <a:pt x="261" y="5"/>
                </a:lnTo>
                <a:lnTo>
                  <a:pt x="267" y="3"/>
                </a:lnTo>
                <a:lnTo>
                  <a:pt x="278" y="1"/>
                </a:lnTo>
                <a:lnTo>
                  <a:pt x="288" y="0"/>
                </a:lnTo>
                <a:lnTo>
                  <a:pt x="294" y="0"/>
                </a:lnTo>
                <a:close/>
              </a:path>
            </a:pathLst>
          </a:custGeom>
          <a:solidFill>
            <a:srgbClr val="003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53" name="Freeform 327"/>
          <p:cNvSpPr>
            <a:spLocks/>
          </p:cNvSpPr>
          <p:nvPr/>
        </p:nvSpPr>
        <p:spPr bwMode="auto">
          <a:xfrm>
            <a:off x="8696325" y="5564188"/>
            <a:ext cx="134938" cy="346075"/>
          </a:xfrm>
          <a:custGeom>
            <a:avLst/>
            <a:gdLst>
              <a:gd name="T0" fmla="*/ 2147483647 w 170"/>
              <a:gd name="T1" fmla="*/ 2147483647 h 218"/>
              <a:gd name="T2" fmla="*/ 2147483647 w 170"/>
              <a:gd name="T3" fmla="*/ 2147483647 h 218"/>
              <a:gd name="T4" fmla="*/ 2147483647 w 170"/>
              <a:gd name="T5" fmla="*/ 2147483647 h 218"/>
              <a:gd name="T6" fmla="*/ 2147483647 w 170"/>
              <a:gd name="T7" fmla="*/ 2147483647 h 218"/>
              <a:gd name="T8" fmla="*/ 2147483647 w 170"/>
              <a:gd name="T9" fmla="*/ 2147483647 h 218"/>
              <a:gd name="T10" fmla="*/ 2147483647 w 170"/>
              <a:gd name="T11" fmla="*/ 2147483647 h 218"/>
              <a:gd name="T12" fmla="*/ 2147483647 w 170"/>
              <a:gd name="T13" fmla="*/ 2147483647 h 218"/>
              <a:gd name="T14" fmla="*/ 2147483647 w 170"/>
              <a:gd name="T15" fmla="*/ 2147483647 h 218"/>
              <a:gd name="T16" fmla="*/ 2147483647 w 170"/>
              <a:gd name="T17" fmla="*/ 2147483647 h 218"/>
              <a:gd name="T18" fmla="*/ 2147483647 w 170"/>
              <a:gd name="T19" fmla="*/ 2147483647 h 218"/>
              <a:gd name="T20" fmla="*/ 2147483647 w 170"/>
              <a:gd name="T21" fmla="*/ 2147483647 h 218"/>
              <a:gd name="T22" fmla="*/ 2147483647 w 170"/>
              <a:gd name="T23" fmla="*/ 2147483647 h 218"/>
              <a:gd name="T24" fmla="*/ 2147483647 w 170"/>
              <a:gd name="T25" fmla="*/ 2147483647 h 218"/>
              <a:gd name="T26" fmla="*/ 2147483647 w 170"/>
              <a:gd name="T27" fmla="*/ 2147483647 h 218"/>
              <a:gd name="T28" fmla="*/ 2147483647 w 170"/>
              <a:gd name="T29" fmla="*/ 2147483647 h 218"/>
              <a:gd name="T30" fmla="*/ 2147483647 w 170"/>
              <a:gd name="T31" fmla="*/ 2147483647 h 218"/>
              <a:gd name="T32" fmla="*/ 2147483647 w 170"/>
              <a:gd name="T33" fmla="*/ 2147483647 h 218"/>
              <a:gd name="T34" fmla="*/ 2147483647 w 170"/>
              <a:gd name="T35" fmla="*/ 2147483647 h 218"/>
              <a:gd name="T36" fmla="*/ 2147483647 w 170"/>
              <a:gd name="T37" fmla="*/ 2147483647 h 218"/>
              <a:gd name="T38" fmla="*/ 2147483647 w 170"/>
              <a:gd name="T39" fmla="*/ 2147483647 h 218"/>
              <a:gd name="T40" fmla="*/ 2147483647 w 170"/>
              <a:gd name="T41" fmla="*/ 2147483647 h 218"/>
              <a:gd name="T42" fmla="*/ 2147483647 w 170"/>
              <a:gd name="T43" fmla="*/ 2147483647 h 218"/>
              <a:gd name="T44" fmla="*/ 2147483647 w 170"/>
              <a:gd name="T45" fmla="*/ 2147483647 h 218"/>
              <a:gd name="T46" fmla="*/ 2147483647 w 170"/>
              <a:gd name="T47" fmla="*/ 2147483647 h 218"/>
              <a:gd name="T48" fmla="*/ 2147483647 w 170"/>
              <a:gd name="T49" fmla="*/ 2147483647 h 218"/>
              <a:gd name="T50" fmla="*/ 2147483647 w 170"/>
              <a:gd name="T51" fmla="*/ 2147483647 h 218"/>
              <a:gd name="T52" fmla="*/ 2147483647 w 170"/>
              <a:gd name="T53" fmla="*/ 2147483647 h 218"/>
              <a:gd name="T54" fmla="*/ 2147483647 w 170"/>
              <a:gd name="T55" fmla="*/ 2147483647 h 218"/>
              <a:gd name="T56" fmla="*/ 2147483647 w 170"/>
              <a:gd name="T57" fmla="*/ 2147483647 h 218"/>
              <a:gd name="T58" fmla="*/ 2147483647 w 170"/>
              <a:gd name="T59" fmla="*/ 2147483647 h 218"/>
              <a:gd name="T60" fmla="*/ 2147483647 w 170"/>
              <a:gd name="T61" fmla="*/ 2147483647 h 218"/>
              <a:gd name="T62" fmla="*/ 2147483647 w 170"/>
              <a:gd name="T63" fmla="*/ 2147483647 h 218"/>
              <a:gd name="T64" fmla="*/ 2147483647 w 170"/>
              <a:gd name="T65" fmla="*/ 2147483647 h 218"/>
              <a:gd name="T66" fmla="*/ 2147483647 w 170"/>
              <a:gd name="T67" fmla="*/ 2147483647 h 218"/>
              <a:gd name="T68" fmla="*/ 2147483647 w 170"/>
              <a:gd name="T69" fmla="*/ 2147483647 h 218"/>
              <a:gd name="T70" fmla="*/ 2147483647 w 170"/>
              <a:gd name="T71" fmla="*/ 2147483647 h 218"/>
              <a:gd name="T72" fmla="*/ 2147483647 w 170"/>
              <a:gd name="T73" fmla="*/ 2147483647 h 218"/>
              <a:gd name="T74" fmla="*/ 2147483647 w 170"/>
              <a:gd name="T75" fmla="*/ 2147483647 h 218"/>
              <a:gd name="T76" fmla="*/ 2147483647 w 170"/>
              <a:gd name="T77" fmla="*/ 2147483647 h 218"/>
              <a:gd name="T78" fmla="*/ 2147483647 w 170"/>
              <a:gd name="T79" fmla="*/ 2147483647 h 218"/>
              <a:gd name="T80" fmla="*/ 2147483647 w 170"/>
              <a:gd name="T81" fmla="*/ 2147483647 h 218"/>
              <a:gd name="T82" fmla="*/ 2147483647 w 170"/>
              <a:gd name="T83" fmla="*/ 2147483647 h 218"/>
              <a:gd name="T84" fmla="*/ 2147483647 w 170"/>
              <a:gd name="T85" fmla="*/ 2147483647 h 218"/>
              <a:gd name="T86" fmla="*/ 2147483647 w 170"/>
              <a:gd name="T87" fmla="*/ 2147483647 h 218"/>
              <a:gd name="T88" fmla="*/ 2147483647 w 170"/>
              <a:gd name="T89" fmla="*/ 2147483647 h 218"/>
              <a:gd name="T90" fmla="*/ 2147483647 w 170"/>
              <a:gd name="T91" fmla="*/ 2147483647 h 218"/>
              <a:gd name="T92" fmla="*/ 2147483647 w 170"/>
              <a:gd name="T93" fmla="*/ 2147483647 h 218"/>
              <a:gd name="T94" fmla="*/ 2147483647 w 170"/>
              <a:gd name="T95" fmla="*/ 2147483647 h 218"/>
              <a:gd name="T96" fmla="*/ 0 w 170"/>
              <a:gd name="T97" fmla="*/ 2147483647 h 218"/>
              <a:gd name="T98" fmla="*/ 2147483647 w 170"/>
              <a:gd name="T99" fmla="*/ 2147483647 h 218"/>
              <a:gd name="T100" fmla="*/ 2147483647 w 170"/>
              <a:gd name="T101" fmla="*/ 2147483647 h 218"/>
              <a:gd name="T102" fmla="*/ 2147483647 w 170"/>
              <a:gd name="T103" fmla="*/ 2147483647 h 218"/>
              <a:gd name="T104" fmla="*/ 2147483647 w 170"/>
              <a:gd name="T105" fmla="*/ 2147483647 h 218"/>
              <a:gd name="T106" fmla="*/ 2147483647 w 170"/>
              <a:gd name="T107" fmla="*/ 2147483647 h 218"/>
              <a:gd name="T108" fmla="*/ 2147483647 w 170"/>
              <a:gd name="T109" fmla="*/ 2147483647 h 218"/>
              <a:gd name="T110" fmla="*/ 2147483647 w 170"/>
              <a:gd name="T111" fmla="*/ 2147483647 h 218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70"/>
              <a:gd name="T169" fmla="*/ 0 h 218"/>
              <a:gd name="T170" fmla="*/ 170 w 170"/>
              <a:gd name="T171" fmla="*/ 218 h 218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70" h="218">
                <a:moveTo>
                  <a:pt x="36" y="215"/>
                </a:moveTo>
                <a:lnTo>
                  <a:pt x="45" y="206"/>
                </a:lnTo>
                <a:lnTo>
                  <a:pt x="56" y="194"/>
                </a:lnTo>
                <a:lnTo>
                  <a:pt x="66" y="182"/>
                </a:lnTo>
                <a:lnTo>
                  <a:pt x="71" y="175"/>
                </a:lnTo>
                <a:lnTo>
                  <a:pt x="80" y="175"/>
                </a:lnTo>
                <a:lnTo>
                  <a:pt x="93" y="173"/>
                </a:lnTo>
                <a:lnTo>
                  <a:pt x="107" y="170"/>
                </a:lnTo>
                <a:lnTo>
                  <a:pt x="123" y="166"/>
                </a:lnTo>
                <a:lnTo>
                  <a:pt x="136" y="162"/>
                </a:lnTo>
                <a:lnTo>
                  <a:pt x="148" y="157"/>
                </a:lnTo>
                <a:lnTo>
                  <a:pt x="158" y="152"/>
                </a:lnTo>
                <a:lnTo>
                  <a:pt x="162" y="149"/>
                </a:lnTo>
                <a:lnTo>
                  <a:pt x="164" y="144"/>
                </a:lnTo>
                <a:lnTo>
                  <a:pt x="166" y="142"/>
                </a:lnTo>
                <a:lnTo>
                  <a:pt x="163" y="142"/>
                </a:lnTo>
                <a:lnTo>
                  <a:pt x="158" y="144"/>
                </a:lnTo>
                <a:lnTo>
                  <a:pt x="152" y="146"/>
                </a:lnTo>
                <a:lnTo>
                  <a:pt x="143" y="149"/>
                </a:lnTo>
                <a:lnTo>
                  <a:pt x="132" y="152"/>
                </a:lnTo>
                <a:lnTo>
                  <a:pt x="120" y="157"/>
                </a:lnTo>
                <a:lnTo>
                  <a:pt x="107" y="161"/>
                </a:lnTo>
                <a:lnTo>
                  <a:pt x="95" y="164"/>
                </a:lnTo>
                <a:lnTo>
                  <a:pt x="85" y="166"/>
                </a:lnTo>
                <a:lnTo>
                  <a:pt x="77" y="167"/>
                </a:lnTo>
                <a:lnTo>
                  <a:pt x="83" y="157"/>
                </a:lnTo>
                <a:lnTo>
                  <a:pt x="89" y="142"/>
                </a:lnTo>
                <a:lnTo>
                  <a:pt x="96" y="128"/>
                </a:lnTo>
                <a:lnTo>
                  <a:pt x="99" y="119"/>
                </a:lnTo>
                <a:lnTo>
                  <a:pt x="107" y="114"/>
                </a:lnTo>
                <a:lnTo>
                  <a:pt x="116" y="108"/>
                </a:lnTo>
                <a:lnTo>
                  <a:pt x="127" y="102"/>
                </a:lnTo>
                <a:lnTo>
                  <a:pt x="137" y="94"/>
                </a:lnTo>
                <a:lnTo>
                  <a:pt x="148" y="86"/>
                </a:lnTo>
                <a:lnTo>
                  <a:pt x="158" y="80"/>
                </a:lnTo>
                <a:lnTo>
                  <a:pt x="164" y="75"/>
                </a:lnTo>
                <a:lnTo>
                  <a:pt x="168" y="71"/>
                </a:lnTo>
                <a:lnTo>
                  <a:pt x="170" y="67"/>
                </a:lnTo>
                <a:lnTo>
                  <a:pt x="170" y="64"/>
                </a:lnTo>
                <a:lnTo>
                  <a:pt x="167" y="64"/>
                </a:lnTo>
                <a:lnTo>
                  <a:pt x="162" y="68"/>
                </a:lnTo>
                <a:lnTo>
                  <a:pt x="156" y="71"/>
                </a:lnTo>
                <a:lnTo>
                  <a:pt x="150" y="76"/>
                </a:lnTo>
                <a:lnTo>
                  <a:pt x="141" y="81"/>
                </a:lnTo>
                <a:lnTo>
                  <a:pt x="132" y="86"/>
                </a:lnTo>
                <a:lnTo>
                  <a:pt x="123" y="92"/>
                </a:lnTo>
                <a:lnTo>
                  <a:pt x="113" y="97"/>
                </a:lnTo>
                <a:lnTo>
                  <a:pt x="105" y="101"/>
                </a:lnTo>
                <a:lnTo>
                  <a:pt x="100" y="103"/>
                </a:lnTo>
                <a:lnTo>
                  <a:pt x="101" y="84"/>
                </a:lnTo>
                <a:lnTo>
                  <a:pt x="103" y="55"/>
                </a:lnTo>
                <a:lnTo>
                  <a:pt x="104" y="25"/>
                </a:lnTo>
                <a:lnTo>
                  <a:pt x="103" y="7"/>
                </a:lnTo>
                <a:lnTo>
                  <a:pt x="101" y="1"/>
                </a:lnTo>
                <a:lnTo>
                  <a:pt x="100" y="0"/>
                </a:lnTo>
                <a:lnTo>
                  <a:pt x="99" y="2"/>
                </a:lnTo>
                <a:lnTo>
                  <a:pt x="97" y="9"/>
                </a:lnTo>
                <a:lnTo>
                  <a:pt x="95" y="29"/>
                </a:lnTo>
                <a:lnTo>
                  <a:pt x="92" y="61"/>
                </a:lnTo>
                <a:lnTo>
                  <a:pt x="88" y="93"/>
                </a:lnTo>
                <a:lnTo>
                  <a:pt x="83" y="112"/>
                </a:lnTo>
                <a:lnTo>
                  <a:pt x="80" y="114"/>
                </a:lnTo>
                <a:lnTo>
                  <a:pt x="77" y="113"/>
                </a:lnTo>
                <a:lnTo>
                  <a:pt x="76" y="110"/>
                </a:lnTo>
                <a:lnTo>
                  <a:pt x="75" y="105"/>
                </a:lnTo>
                <a:lnTo>
                  <a:pt x="73" y="100"/>
                </a:lnTo>
                <a:lnTo>
                  <a:pt x="68" y="93"/>
                </a:lnTo>
                <a:lnTo>
                  <a:pt x="62" y="84"/>
                </a:lnTo>
                <a:lnTo>
                  <a:pt x="54" y="75"/>
                </a:lnTo>
                <a:lnTo>
                  <a:pt x="46" y="66"/>
                </a:lnTo>
                <a:lnTo>
                  <a:pt x="38" y="58"/>
                </a:lnTo>
                <a:lnTo>
                  <a:pt x="30" y="52"/>
                </a:lnTo>
                <a:lnTo>
                  <a:pt x="25" y="49"/>
                </a:lnTo>
                <a:lnTo>
                  <a:pt x="20" y="49"/>
                </a:lnTo>
                <a:lnTo>
                  <a:pt x="21" y="52"/>
                </a:lnTo>
                <a:lnTo>
                  <a:pt x="26" y="58"/>
                </a:lnTo>
                <a:lnTo>
                  <a:pt x="33" y="66"/>
                </a:lnTo>
                <a:lnTo>
                  <a:pt x="42" y="77"/>
                </a:lnTo>
                <a:lnTo>
                  <a:pt x="53" y="93"/>
                </a:lnTo>
                <a:lnTo>
                  <a:pt x="64" y="107"/>
                </a:lnTo>
                <a:lnTo>
                  <a:pt x="69" y="118"/>
                </a:lnTo>
                <a:lnTo>
                  <a:pt x="69" y="129"/>
                </a:lnTo>
                <a:lnTo>
                  <a:pt x="66" y="142"/>
                </a:lnTo>
                <a:lnTo>
                  <a:pt x="62" y="154"/>
                </a:lnTo>
                <a:lnTo>
                  <a:pt x="58" y="162"/>
                </a:lnTo>
                <a:lnTo>
                  <a:pt x="56" y="164"/>
                </a:lnTo>
                <a:lnTo>
                  <a:pt x="53" y="164"/>
                </a:lnTo>
                <a:lnTo>
                  <a:pt x="50" y="161"/>
                </a:lnTo>
                <a:lnTo>
                  <a:pt x="45" y="156"/>
                </a:lnTo>
                <a:lnTo>
                  <a:pt x="41" y="151"/>
                </a:lnTo>
                <a:lnTo>
                  <a:pt x="36" y="147"/>
                </a:lnTo>
                <a:lnTo>
                  <a:pt x="29" y="141"/>
                </a:lnTo>
                <a:lnTo>
                  <a:pt x="22" y="135"/>
                </a:lnTo>
                <a:lnTo>
                  <a:pt x="16" y="130"/>
                </a:lnTo>
                <a:lnTo>
                  <a:pt x="9" y="125"/>
                </a:lnTo>
                <a:lnTo>
                  <a:pt x="4" y="120"/>
                </a:lnTo>
                <a:lnTo>
                  <a:pt x="1" y="117"/>
                </a:lnTo>
                <a:lnTo>
                  <a:pt x="0" y="116"/>
                </a:lnTo>
                <a:lnTo>
                  <a:pt x="2" y="122"/>
                </a:lnTo>
                <a:lnTo>
                  <a:pt x="9" y="130"/>
                </a:lnTo>
                <a:lnTo>
                  <a:pt x="16" y="138"/>
                </a:lnTo>
                <a:lnTo>
                  <a:pt x="22" y="146"/>
                </a:lnTo>
                <a:lnTo>
                  <a:pt x="30" y="154"/>
                </a:lnTo>
                <a:lnTo>
                  <a:pt x="37" y="163"/>
                </a:lnTo>
                <a:lnTo>
                  <a:pt x="40" y="168"/>
                </a:lnTo>
                <a:lnTo>
                  <a:pt x="41" y="174"/>
                </a:lnTo>
                <a:lnTo>
                  <a:pt x="41" y="184"/>
                </a:lnTo>
                <a:lnTo>
                  <a:pt x="38" y="197"/>
                </a:lnTo>
                <a:lnTo>
                  <a:pt x="32" y="207"/>
                </a:lnTo>
                <a:lnTo>
                  <a:pt x="26" y="214"/>
                </a:lnTo>
                <a:lnTo>
                  <a:pt x="26" y="218"/>
                </a:lnTo>
                <a:lnTo>
                  <a:pt x="30" y="218"/>
                </a:lnTo>
                <a:lnTo>
                  <a:pt x="36" y="215"/>
                </a:lnTo>
                <a:close/>
              </a:path>
            </a:pathLst>
          </a:custGeom>
          <a:solidFill>
            <a:srgbClr val="003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54" name="Freeform 328"/>
          <p:cNvSpPr>
            <a:spLocks/>
          </p:cNvSpPr>
          <p:nvPr/>
        </p:nvSpPr>
        <p:spPr bwMode="auto">
          <a:xfrm>
            <a:off x="8081963" y="5659438"/>
            <a:ext cx="257175" cy="322262"/>
          </a:xfrm>
          <a:custGeom>
            <a:avLst/>
            <a:gdLst>
              <a:gd name="T0" fmla="*/ 2147483647 w 324"/>
              <a:gd name="T1" fmla="*/ 2147483647 h 203"/>
              <a:gd name="T2" fmla="*/ 2147483647 w 324"/>
              <a:gd name="T3" fmla="*/ 2147483647 h 203"/>
              <a:gd name="T4" fmla="*/ 2147483647 w 324"/>
              <a:gd name="T5" fmla="*/ 2147483647 h 203"/>
              <a:gd name="T6" fmla="*/ 2147483647 w 324"/>
              <a:gd name="T7" fmla="*/ 2147483647 h 203"/>
              <a:gd name="T8" fmla="*/ 2147483647 w 324"/>
              <a:gd name="T9" fmla="*/ 2147483647 h 203"/>
              <a:gd name="T10" fmla="*/ 2147483647 w 324"/>
              <a:gd name="T11" fmla="*/ 2147483647 h 203"/>
              <a:gd name="T12" fmla="*/ 2147483647 w 324"/>
              <a:gd name="T13" fmla="*/ 2147483647 h 203"/>
              <a:gd name="T14" fmla="*/ 2147483647 w 324"/>
              <a:gd name="T15" fmla="*/ 2147483647 h 203"/>
              <a:gd name="T16" fmla="*/ 2147483647 w 324"/>
              <a:gd name="T17" fmla="*/ 2147483647 h 203"/>
              <a:gd name="T18" fmla="*/ 2147483647 w 324"/>
              <a:gd name="T19" fmla="*/ 2147483647 h 203"/>
              <a:gd name="T20" fmla="*/ 2147483647 w 324"/>
              <a:gd name="T21" fmla="*/ 2147483647 h 203"/>
              <a:gd name="T22" fmla="*/ 2147483647 w 324"/>
              <a:gd name="T23" fmla="*/ 2147483647 h 203"/>
              <a:gd name="T24" fmla="*/ 2147483647 w 324"/>
              <a:gd name="T25" fmla="*/ 2147483647 h 203"/>
              <a:gd name="T26" fmla="*/ 2147483647 w 324"/>
              <a:gd name="T27" fmla="*/ 2147483647 h 203"/>
              <a:gd name="T28" fmla="*/ 2147483647 w 324"/>
              <a:gd name="T29" fmla="*/ 2147483647 h 203"/>
              <a:gd name="T30" fmla="*/ 2147483647 w 324"/>
              <a:gd name="T31" fmla="*/ 2147483647 h 203"/>
              <a:gd name="T32" fmla="*/ 2147483647 w 324"/>
              <a:gd name="T33" fmla="*/ 2147483647 h 203"/>
              <a:gd name="T34" fmla="*/ 2147483647 w 324"/>
              <a:gd name="T35" fmla="*/ 2147483647 h 203"/>
              <a:gd name="T36" fmla="*/ 2147483647 w 324"/>
              <a:gd name="T37" fmla="*/ 2147483647 h 203"/>
              <a:gd name="T38" fmla="*/ 2147483647 w 324"/>
              <a:gd name="T39" fmla="*/ 2147483647 h 203"/>
              <a:gd name="T40" fmla="*/ 2147483647 w 324"/>
              <a:gd name="T41" fmla="*/ 2147483647 h 203"/>
              <a:gd name="T42" fmla="*/ 2147483647 w 324"/>
              <a:gd name="T43" fmla="*/ 2147483647 h 203"/>
              <a:gd name="T44" fmla="*/ 2147483647 w 324"/>
              <a:gd name="T45" fmla="*/ 2147483647 h 203"/>
              <a:gd name="T46" fmla="*/ 2147483647 w 324"/>
              <a:gd name="T47" fmla="*/ 2147483647 h 203"/>
              <a:gd name="T48" fmla="*/ 2147483647 w 324"/>
              <a:gd name="T49" fmla="*/ 2147483647 h 203"/>
              <a:gd name="T50" fmla="*/ 0 w 324"/>
              <a:gd name="T51" fmla="*/ 2147483647 h 203"/>
              <a:gd name="T52" fmla="*/ 2147483647 w 324"/>
              <a:gd name="T53" fmla="*/ 2147483647 h 203"/>
              <a:gd name="T54" fmla="*/ 2147483647 w 324"/>
              <a:gd name="T55" fmla="*/ 2147483647 h 203"/>
              <a:gd name="T56" fmla="*/ 2147483647 w 324"/>
              <a:gd name="T57" fmla="*/ 2147483647 h 203"/>
              <a:gd name="T58" fmla="*/ 2147483647 w 324"/>
              <a:gd name="T59" fmla="*/ 2147483647 h 203"/>
              <a:gd name="T60" fmla="*/ 2147483647 w 324"/>
              <a:gd name="T61" fmla="*/ 2147483647 h 203"/>
              <a:gd name="T62" fmla="*/ 2147483647 w 324"/>
              <a:gd name="T63" fmla="*/ 2147483647 h 203"/>
              <a:gd name="T64" fmla="*/ 2147483647 w 324"/>
              <a:gd name="T65" fmla="*/ 2147483647 h 203"/>
              <a:gd name="T66" fmla="*/ 2147483647 w 324"/>
              <a:gd name="T67" fmla="*/ 2147483647 h 203"/>
              <a:gd name="T68" fmla="*/ 2147483647 w 324"/>
              <a:gd name="T69" fmla="*/ 2147483647 h 203"/>
              <a:gd name="T70" fmla="*/ 2147483647 w 324"/>
              <a:gd name="T71" fmla="*/ 2147483647 h 203"/>
              <a:gd name="T72" fmla="*/ 2147483647 w 324"/>
              <a:gd name="T73" fmla="*/ 2147483647 h 203"/>
              <a:gd name="T74" fmla="*/ 2147483647 w 324"/>
              <a:gd name="T75" fmla="*/ 2147483647 h 203"/>
              <a:gd name="T76" fmla="*/ 2147483647 w 324"/>
              <a:gd name="T77" fmla="*/ 2147483647 h 203"/>
              <a:gd name="T78" fmla="*/ 2147483647 w 324"/>
              <a:gd name="T79" fmla="*/ 2147483647 h 203"/>
              <a:gd name="T80" fmla="*/ 2147483647 w 324"/>
              <a:gd name="T81" fmla="*/ 2147483647 h 203"/>
              <a:gd name="T82" fmla="*/ 2147483647 w 324"/>
              <a:gd name="T83" fmla="*/ 2147483647 h 203"/>
              <a:gd name="T84" fmla="*/ 2147483647 w 324"/>
              <a:gd name="T85" fmla="*/ 2147483647 h 203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24"/>
              <a:gd name="T130" fmla="*/ 0 h 203"/>
              <a:gd name="T131" fmla="*/ 324 w 324"/>
              <a:gd name="T132" fmla="*/ 203 h 203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24" h="203">
                <a:moveTo>
                  <a:pt x="324" y="203"/>
                </a:moveTo>
                <a:lnTo>
                  <a:pt x="318" y="198"/>
                </a:lnTo>
                <a:lnTo>
                  <a:pt x="310" y="189"/>
                </a:lnTo>
                <a:lnTo>
                  <a:pt x="302" y="183"/>
                </a:lnTo>
                <a:lnTo>
                  <a:pt x="296" y="179"/>
                </a:lnTo>
                <a:lnTo>
                  <a:pt x="294" y="178"/>
                </a:lnTo>
                <a:lnTo>
                  <a:pt x="290" y="175"/>
                </a:lnTo>
                <a:lnTo>
                  <a:pt x="283" y="173"/>
                </a:lnTo>
                <a:lnTo>
                  <a:pt x="276" y="170"/>
                </a:lnTo>
                <a:lnTo>
                  <a:pt x="269" y="167"/>
                </a:lnTo>
                <a:lnTo>
                  <a:pt x="263" y="164"/>
                </a:lnTo>
                <a:lnTo>
                  <a:pt x="257" y="160"/>
                </a:lnTo>
                <a:lnTo>
                  <a:pt x="255" y="157"/>
                </a:lnTo>
                <a:lnTo>
                  <a:pt x="257" y="139"/>
                </a:lnTo>
                <a:lnTo>
                  <a:pt x="261" y="117"/>
                </a:lnTo>
                <a:lnTo>
                  <a:pt x="263" y="98"/>
                </a:lnTo>
                <a:lnTo>
                  <a:pt x="261" y="83"/>
                </a:lnTo>
                <a:lnTo>
                  <a:pt x="259" y="77"/>
                </a:lnTo>
                <a:lnTo>
                  <a:pt x="257" y="77"/>
                </a:lnTo>
                <a:lnTo>
                  <a:pt x="256" y="82"/>
                </a:lnTo>
                <a:lnTo>
                  <a:pt x="257" y="89"/>
                </a:lnTo>
                <a:lnTo>
                  <a:pt x="255" y="103"/>
                </a:lnTo>
                <a:lnTo>
                  <a:pt x="249" y="123"/>
                </a:lnTo>
                <a:lnTo>
                  <a:pt x="243" y="143"/>
                </a:lnTo>
                <a:lnTo>
                  <a:pt x="239" y="155"/>
                </a:lnTo>
                <a:lnTo>
                  <a:pt x="233" y="152"/>
                </a:lnTo>
                <a:lnTo>
                  <a:pt x="227" y="146"/>
                </a:lnTo>
                <a:lnTo>
                  <a:pt x="219" y="139"/>
                </a:lnTo>
                <a:lnTo>
                  <a:pt x="211" y="132"/>
                </a:lnTo>
                <a:lnTo>
                  <a:pt x="201" y="124"/>
                </a:lnTo>
                <a:lnTo>
                  <a:pt x="193" y="117"/>
                </a:lnTo>
                <a:lnTo>
                  <a:pt x="186" y="113"/>
                </a:lnTo>
                <a:lnTo>
                  <a:pt x="182" y="110"/>
                </a:lnTo>
                <a:lnTo>
                  <a:pt x="184" y="86"/>
                </a:lnTo>
                <a:lnTo>
                  <a:pt x="181" y="54"/>
                </a:lnTo>
                <a:lnTo>
                  <a:pt x="176" y="23"/>
                </a:lnTo>
                <a:lnTo>
                  <a:pt x="168" y="4"/>
                </a:lnTo>
                <a:lnTo>
                  <a:pt x="162" y="0"/>
                </a:lnTo>
                <a:lnTo>
                  <a:pt x="162" y="2"/>
                </a:lnTo>
                <a:lnTo>
                  <a:pt x="162" y="10"/>
                </a:lnTo>
                <a:lnTo>
                  <a:pt x="165" y="19"/>
                </a:lnTo>
                <a:lnTo>
                  <a:pt x="168" y="35"/>
                </a:lnTo>
                <a:lnTo>
                  <a:pt x="170" y="59"/>
                </a:lnTo>
                <a:lnTo>
                  <a:pt x="170" y="84"/>
                </a:lnTo>
                <a:lnTo>
                  <a:pt x="168" y="101"/>
                </a:lnTo>
                <a:lnTo>
                  <a:pt x="154" y="92"/>
                </a:lnTo>
                <a:lnTo>
                  <a:pt x="134" y="82"/>
                </a:lnTo>
                <a:lnTo>
                  <a:pt x="110" y="70"/>
                </a:lnTo>
                <a:lnTo>
                  <a:pt x="86" y="55"/>
                </a:lnTo>
                <a:lnTo>
                  <a:pt x="62" y="43"/>
                </a:lnTo>
                <a:lnTo>
                  <a:pt x="42" y="31"/>
                </a:lnTo>
                <a:lnTo>
                  <a:pt x="26" y="22"/>
                </a:lnTo>
                <a:lnTo>
                  <a:pt x="19" y="17"/>
                </a:lnTo>
                <a:lnTo>
                  <a:pt x="15" y="14"/>
                </a:lnTo>
                <a:lnTo>
                  <a:pt x="14" y="15"/>
                </a:lnTo>
                <a:lnTo>
                  <a:pt x="16" y="20"/>
                </a:lnTo>
                <a:lnTo>
                  <a:pt x="24" y="27"/>
                </a:lnTo>
                <a:lnTo>
                  <a:pt x="34" y="35"/>
                </a:lnTo>
                <a:lnTo>
                  <a:pt x="49" y="44"/>
                </a:lnTo>
                <a:lnTo>
                  <a:pt x="69" y="56"/>
                </a:lnTo>
                <a:lnTo>
                  <a:pt x="90" y="70"/>
                </a:lnTo>
                <a:lnTo>
                  <a:pt x="113" y="83"/>
                </a:lnTo>
                <a:lnTo>
                  <a:pt x="132" y="94"/>
                </a:lnTo>
                <a:lnTo>
                  <a:pt x="148" y="104"/>
                </a:lnTo>
                <a:lnTo>
                  <a:pt x="158" y="109"/>
                </a:lnTo>
                <a:lnTo>
                  <a:pt x="166" y="112"/>
                </a:lnTo>
                <a:lnTo>
                  <a:pt x="164" y="113"/>
                </a:lnTo>
                <a:lnTo>
                  <a:pt x="156" y="113"/>
                </a:lnTo>
                <a:lnTo>
                  <a:pt x="142" y="114"/>
                </a:lnTo>
                <a:lnTo>
                  <a:pt x="130" y="116"/>
                </a:lnTo>
                <a:lnTo>
                  <a:pt x="114" y="117"/>
                </a:lnTo>
                <a:lnTo>
                  <a:pt x="95" y="118"/>
                </a:lnTo>
                <a:lnTo>
                  <a:pt x="74" y="117"/>
                </a:lnTo>
                <a:lnTo>
                  <a:pt x="54" y="116"/>
                </a:lnTo>
                <a:lnTo>
                  <a:pt x="37" y="114"/>
                </a:lnTo>
                <a:lnTo>
                  <a:pt x="20" y="111"/>
                </a:lnTo>
                <a:lnTo>
                  <a:pt x="10" y="107"/>
                </a:lnTo>
                <a:lnTo>
                  <a:pt x="0" y="102"/>
                </a:lnTo>
                <a:lnTo>
                  <a:pt x="0" y="105"/>
                </a:lnTo>
                <a:lnTo>
                  <a:pt x="6" y="110"/>
                </a:lnTo>
                <a:lnTo>
                  <a:pt x="14" y="116"/>
                </a:lnTo>
                <a:lnTo>
                  <a:pt x="23" y="118"/>
                </a:lnTo>
                <a:lnTo>
                  <a:pt x="41" y="120"/>
                </a:lnTo>
                <a:lnTo>
                  <a:pt x="62" y="122"/>
                </a:lnTo>
                <a:lnTo>
                  <a:pt x="86" y="124"/>
                </a:lnTo>
                <a:lnTo>
                  <a:pt x="110" y="125"/>
                </a:lnTo>
                <a:lnTo>
                  <a:pt x="132" y="126"/>
                </a:lnTo>
                <a:lnTo>
                  <a:pt x="149" y="127"/>
                </a:lnTo>
                <a:lnTo>
                  <a:pt x="158" y="127"/>
                </a:lnTo>
                <a:lnTo>
                  <a:pt x="165" y="128"/>
                </a:lnTo>
                <a:lnTo>
                  <a:pt x="173" y="133"/>
                </a:lnTo>
                <a:lnTo>
                  <a:pt x="181" y="139"/>
                </a:lnTo>
                <a:lnTo>
                  <a:pt x="190" y="145"/>
                </a:lnTo>
                <a:lnTo>
                  <a:pt x="200" y="152"/>
                </a:lnTo>
                <a:lnTo>
                  <a:pt x="208" y="158"/>
                </a:lnTo>
                <a:lnTo>
                  <a:pt x="213" y="162"/>
                </a:lnTo>
                <a:lnTo>
                  <a:pt x="217" y="166"/>
                </a:lnTo>
                <a:lnTo>
                  <a:pt x="207" y="169"/>
                </a:lnTo>
                <a:lnTo>
                  <a:pt x="193" y="173"/>
                </a:lnTo>
                <a:lnTo>
                  <a:pt x="178" y="178"/>
                </a:lnTo>
                <a:lnTo>
                  <a:pt x="164" y="183"/>
                </a:lnTo>
                <a:lnTo>
                  <a:pt x="149" y="188"/>
                </a:lnTo>
                <a:lnTo>
                  <a:pt x="136" y="191"/>
                </a:lnTo>
                <a:lnTo>
                  <a:pt x="125" y="194"/>
                </a:lnTo>
                <a:lnTo>
                  <a:pt x="116" y="195"/>
                </a:lnTo>
                <a:lnTo>
                  <a:pt x="107" y="196"/>
                </a:lnTo>
                <a:lnTo>
                  <a:pt x="109" y="199"/>
                </a:lnTo>
                <a:lnTo>
                  <a:pt x="117" y="201"/>
                </a:lnTo>
                <a:lnTo>
                  <a:pt x="132" y="200"/>
                </a:lnTo>
                <a:lnTo>
                  <a:pt x="141" y="198"/>
                </a:lnTo>
                <a:lnTo>
                  <a:pt x="154" y="195"/>
                </a:lnTo>
                <a:lnTo>
                  <a:pt x="169" y="191"/>
                </a:lnTo>
                <a:lnTo>
                  <a:pt x="185" y="187"/>
                </a:lnTo>
                <a:lnTo>
                  <a:pt x="200" y="184"/>
                </a:lnTo>
                <a:lnTo>
                  <a:pt x="213" y="180"/>
                </a:lnTo>
                <a:lnTo>
                  <a:pt x="224" y="177"/>
                </a:lnTo>
                <a:lnTo>
                  <a:pt x="231" y="175"/>
                </a:lnTo>
                <a:lnTo>
                  <a:pt x="239" y="173"/>
                </a:lnTo>
                <a:lnTo>
                  <a:pt x="247" y="173"/>
                </a:lnTo>
                <a:lnTo>
                  <a:pt x="255" y="176"/>
                </a:lnTo>
                <a:lnTo>
                  <a:pt x="265" y="181"/>
                </a:lnTo>
                <a:lnTo>
                  <a:pt x="272" y="184"/>
                </a:lnTo>
                <a:lnTo>
                  <a:pt x="280" y="188"/>
                </a:lnTo>
                <a:lnTo>
                  <a:pt x="290" y="191"/>
                </a:lnTo>
                <a:lnTo>
                  <a:pt x="299" y="195"/>
                </a:lnTo>
                <a:lnTo>
                  <a:pt x="307" y="199"/>
                </a:lnTo>
                <a:lnTo>
                  <a:pt x="315" y="201"/>
                </a:lnTo>
                <a:lnTo>
                  <a:pt x="320" y="203"/>
                </a:lnTo>
                <a:lnTo>
                  <a:pt x="324" y="203"/>
                </a:lnTo>
                <a:close/>
              </a:path>
            </a:pathLst>
          </a:custGeom>
          <a:solidFill>
            <a:srgbClr val="003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121" name="AutoShape 329"/>
          <p:cNvSpPr>
            <a:spLocks noChangeArrowheads="1"/>
          </p:cNvSpPr>
          <p:nvPr/>
        </p:nvSpPr>
        <p:spPr bwMode="auto">
          <a:xfrm>
            <a:off x="762000" y="5181600"/>
            <a:ext cx="304800" cy="304800"/>
          </a:xfrm>
          <a:prstGeom prst="star5">
            <a:avLst/>
          </a:prstGeom>
          <a:solidFill>
            <a:srgbClr val="FFFF00"/>
          </a:solidFill>
          <a:ln w="38100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4122" name="AutoShape 330"/>
          <p:cNvSpPr>
            <a:spLocks noChangeArrowheads="1"/>
          </p:cNvSpPr>
          <p:nvPr/>
        </p:nvSpPr>
        <p:spPr bwMode="auto">
          <a:xfrm>
            <a:off x="2057400" y="1600200"/>
            <a:ext cx="228600" cy="304800"/>
          </a:xfrm>
          <a:prstGeom prst="star5">
            <a:avLst/>
          </a:prstGeom>
          <a:solidFill>
            <a:srgbClr val="FFFF00"/>
          </a:solidFill>
          <a:ln w="38100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31" name="WordArt 4"/>
          <p:cNvSpPr>
            <a:spLocks noChangeArrowheads="1" noChangeShapeType="1" noTextEdit="1"/>
          </p:cNvSpPr>
          <p:nvPr/>
        </p:nvSpPr>
        <p:spPr bwMode="auto">
          <a:xfrm>
            <a:off x="1905000" y="4191000"/>
            <a:ext cx="5486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>
                        <a:alpha val="88000"/>
                      </a:srgbClr>
                    </a:gs>
                    <a:gs pos="12000">
                      <a:srgbClr val="E81766">
                        <a:alpha val="89440"/>
                      </a:srgbClr>
                    </a:gs>
                    <a:gs pos="27000">
                      <a:srgbClr val="EE3F17">
                        <a:alpha val="91240"/>
                      </a:srgbClr>
                    </a:gs>
                    <a:gs pos="48000">
                      <a:srgbClr val="FFFF00">
                        <a:alpha val="93760"/>
                      </a:srgbClr>
                    </a:gs>
                    <a:gs pos="64999">
                      <a:srgbClr val="1A8D48">
                        <a:alpha val="95800"/>
                      </a:srgbClr>
                    </a:gs>
                    <a:gs pos="78999">
                      <a:srgbClr val="0819FB">
                        <a:alpha val="97480"/>
                      </a:srgbClr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BahamasBH" panose="020BE200000000000000" pitchFamily="34" charset="0"/>
              </a:rPr>
              <a:t>GI¸O VI£N: BÙI THỊ THANH HÀ</a:t>
            </a:r>
          </a:p>
        </p:txBody>
      </p:sp>
      <p:sp>
        <p:nvSpPr>
          <p:cNvPr id="332" name="Rectangle 331"/>
          <p:cNvSpPr/>
          <p:nvPr/>
        </p:nvSpPr>
        <p:spPr bwMode="auto">
          <a:xfrm>
            <a:off x="2743200" y="5013208"/>
            <a:ext cx="3505200" cy="7848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3000" b="1" dirty="0">
                <a:ln w="11430">
                  <a:solidFill>
                    <a:srgbClr val="FF0000"/>
                  </a:solidFill>
                </a:ln>
                <a:solidFill>
                  <a:schemeClr val="accent2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  <a:cs typeface="Times New Roman" pitchFamily="18" charset="0"/>
              </a:rPr>
              <a:t>Lớp: 1A6</a:t>
            </a:r>
          </a:p>
        </p:txBody>
      </p:sp>
      <p:sp>
        <p:nvSpPr>
          <p:cNvPr id="333" name="Rectangle 332"/>
          <p:cNvSpPr/>
          <p:nvPr/>
        </p:nvSpPr>
        <p:spPr bwMode="auto">
          <a:xfrm>
            <a:off x="1371600" y="3276600"/>
            <a:ext cx="64770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.VnAvant" pitchFamily="34" charset="0"/>
                <a:cs typeface="Times New Roman" pitchFamily="18" charset="0"/>
              </a:rPr>
              <a:t>Bài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.VnAvant" pitchFamily="34" charset="0"/>
                <a:cs typeface="Times New Roman" pitchFamily="18" charset="0"/>
              </a:rPr>
              <a:t> </a:t>
            </a:r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.VnAvant" pitchFamily="34" charset="0"/>
                <a:cs typeface="Times New Roman" pitchFamily="18" charset="0"/>
              </a:rPr>
              <a:t>82</a:t>
            </a:r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.VnAvant" pitchFamily="34" charset="0"/>
                <a:cs typeface="Times New Roman" pitchFamily="18" charset="0"/>
              </a:rPr>
              <a:t>: </a:t>
            </a:r>
            <a:r>
              <a:rPr lang="en-US" sz="5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.VnAvant" pitchFamily="34" charset="0"/>
                <a:cs typeface="Times New Roman" pitchFamily="18" charset="0"/>
              </a:rPr>
              <a:t>ich</a:t>
            </a:r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.VnAvant" pitchFamily="34" charset="0"/>
                <a:cs typeface="Times New Roman" pitchFamily="18" charset="0"/>
              </a:rPr>
              <a:t>- ª</a:t>
            </a:r>
            <a:r>
              <a:rPr lang="en-US" sz="5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.VnAvant" pitchFamily="34" charset="0"/>
                <a:cs typeface="Times New Roman" pitchFamily="18" charset="0"/>
              </a:rPr>
              <a:t>ch</a:t>
            </a:r>
            <a:endParaRPr lang="en-US" sz="5400" b="1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.VnAvant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2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2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1000" fill="hold"/>
                                        <p:tgtEl>
                                          <p:spTgt spid="3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2000" fill="hold"/>
                                        <p:tgtEl>
                                          <p:spTgt spid="3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10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10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10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7" dur="10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500" fill="hold"/>
                                        <p:tgtEl>
                                          <p:spTgt spid="338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338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338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338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0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0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animBg="1"/>
      <p:bldP spid="33798" grpId="0" animBg="1"/>
      <p:bldP spid="33799" grpId="0" animBg="1"/>
      <p:bldP spid="33800" grpId="0" animBg="1"/>
      <p:bldP spid="33801" grpId="0" animBg="1"/>
      <p:bldP spid="33802" grpId="0" animBg="1"/>
      <p:bldP spid="33803" grpId="0" animBg="1"/>
      <p:bldP spid="33804" grpId="0" animBg="1"/>
      <p:bldP spid="33805" grpId="0" animBg="1"/>
      <p:bldP spid="33816" grpId="0" animBg="1"/>
      <p:bldP spid="34121" grpId="0" animBg="1"/>
      <p:bldP spid="3412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AN64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685800"/>
            <a:ext cx="4806950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1797050"/>
            <a:ext cx="4138613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 b="1">
                <a:solidFill>
                  <a:srgbClr val="0066FF"/>
                </a:solidFill>
                <a:latin typeface=".VnAvant" pitchFamily="34" charset="0"/>
              </a:rPr>
              <a:t> </a:t>
            </a:r>
            <a:r>
              <a:rPr lang="en-US" sz="6000" b="1">
                <a:latin typeface=".VnAvant" pitchFamily="34" charset="0"/>
              </a:rPr>
              <a:t>vë kÞch</a:t>
            </a:r>
            <a:r>
              <a:rPr lang="en-US" sz="6600" b="1">
                <a:solidFill>
                  <a:srgbClr val="0066FF"/>
                </a:solidFill>
                <a:latin typeface=".VnAvant" pitchFamily="34" charset="0"/>
              </a:rPr>
              <a:t> 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0" y="3276600"/>
            <a:ext cx="5334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solidFill>
                  <a:srgbClr val="FF3300"/>
                </a:solidFill>
                <a:latin typeface=".VnAvant" pitchFamily="34" charset="0"/>
              </a:rPr>
              <a:t> </a:t>
            </a:r>
            <a:r>
              <a:rPr lang="en-US" sz="6000" b="1">
                <a:latin typeface=".VnAvant" pitchFamily="34" charset="0"/>
              </a:rPr>
              <a:t>vui thÝch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676775" y="1812925"/>
            <a:ext cx="43910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>
                <a:latin typeface=".VnAvant" pitchFamily="34" charset="0"/>
              </a:rPr>
              <a:t>mòi hÕch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657600" y="3200400"/>
            <a:ext cx="58674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 b="1">
                <a:latin typeface=".VnAvant" pitchFamily="34" charset="0"/>
              </a:rPr>
              <a:t> </a:t>
            </a:r>
            <a:r>
              <a:rPr lang="en-US" sz="6000" b="1">
                <a:latin typeface=".VnAvant" pitchFamily="34" charset="0"/>
              </a:rPr>
              <a:t>chªnh chÕch</a:t>
            </a:r>
            <a:r>
              <a:rPr lang="en-US" sz="5400">
                <a:solidFill>
                  <a:srgbClr val="FF3300"/>
                </a:solidFill>
                <a:latin typeface=".VnAvant" pitchFamily="34" charset="0"/>
              </a:rPr>
              <a:t>       </a:t>
            </a:r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1371600" y="2895600"/>
            <a:ext cx="1752600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1524000" y="4267200"/>
            <a:ext cx="1905000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6324600" y="2819400"/>
            <a:ext cx="1981200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V="1">
            <a:off x="6629400" y="4191000"/>
            <a:ext cx="2286000" cy="23813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/>
      <p:bldP spid="6148" grpId="0"/>
      <p:bldP spid="6149" grpId="0"/>
      <p:bldP spid="6150" grpId="0" animBg="1"/>
      <p:bldP spid="6151" grpId="0" animBg="1"/>
      <p:bldP spid="6152" grpId="0" animBg="1"/>
      <p:bldP spid="615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  </a:t>
            </a: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>
            <a:off x="1600200" y="609600"/>
            <a:ext cx="4543425" cy="9334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.VnAvant"/>
              </a:rPr>
              <a:t>ViÕt b¶ng con</a:t>
            </a:r>
          </a:p>
        </p:txBody>
      </p:sp>
      <p:sp>
        <p:nvSpPr>
          <p:cNvPr id="6149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257800" y="1066800"/>
            <a:ext cx="3581400" cy="1447800"/>
          </a:xfrm>
          <a:prstGeom prst="rect">
            <a:avLst/>
          </a:prstGeom>
          <a:solidFill>
            <a:schemeClr val="tx2"/>
          </a:solidFill>
          <a:ln w="57150" cmpd="thinThick">
            <a:solidFill>
              <a:srgbClr val="CCFF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b="1">
              <a:solidFill>
                <a:srgbClr val="99CC00"/>
              </a:solidFill>
              <a:latin typeface=".VnAvant" pitchFamily="34" charset="0"/>
            </a:endParaRPr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 flipV="1">
            <a:off x="7772400" y="2895600"/>
            <a:ext cx="304800" cy="3048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7924800" y="3200400"/>
            <a:ext cx="3810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" name="Picture 10" descr="gd10---ngoi-ho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57800" y="2743200"/>
            <a:ext cx="3200400" cy="3865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04800" y="228600"/>
            <a:ext cx="883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600200" y="1600200"/>
            <a:ext cx="1676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>
                <a:latin typeface=".VnAvant" pitchFamily="34" charset="0"/>
              </a:rPr>
              <a:t>  </a:t>
            </a:r>
            <a:r>
              <a:rPr lang="en-US" sz="5400" b="1" dirty="0" err="1">
                <a:solidFill>
                  <a:srgbClr val="FF3300"/>
                </a:solidFill>
                <a:latin typeface=".VnAvant" pitchFamily="34" charset="0"/>
              </a:rPr>
              <a:t>ich</a:t>
            </a:r>
            <a:endParaRPr lang="en-US" dirty="0">
              <a:solidFill>
                <a:srgbClr val="FF3300"/>
              </a:solidFill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685800" y="27432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066800" y="28956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590550" y="2643188"/>
            <a:ext cx="457200" cy="33813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5400">
              <a:latin typeface=".VnArial" pitchFamily="34" charset="0"/>
            </a:endParaRPr>
          </a:p>
          <a:p>
            <a:pPr>
              <a:spcBef>
                <a:spcPct val="50000"/>
              </a:spcBef>
            </a:pPr>
            <a:endParaRPr lang="en-US" sz="5400">
              <a:latin typeface=".VnArial" pitchFamily="34" charset="0"/>
            </a:endParaRPr>
          </a:p>
          <a:p>
            <a:pPr>
              <a:spcBef>
                <a:spcPct val="50000"/>
              </a:spcBef>
            </a:pPr>
            <a:endParaRPr lang="en-US" sz="5400">
              <a:latin typeface=".VnArial" pitchFamily="34" charset="0"/>
            </a:endParaRP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828800" y="2438400"/>
            <a:ext cx="1752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latin typeface=".VnAvant" pitchFamily="34" charset="0"/>
              </a:rPr>
              <a:t>l</a:t>
            </a:r>
            <a:r>
              <a:rPr lang="en-US" sz="5400" b="1">
                <a:solidFill>
                  <a:srgbClr val="FF3300"/>
                </a:solidFill>
                <a:latin typeface=".VnAvant" pitchFamily="34" charset="0"/>
              </a:rPr>
              <a:t>Þch</a:t>
            </a:r>
            <a:endParaRPr lang="en-US" sz="5400">
              <a:solidFill>
                <a:srgbClr val="FF3300"/>
              </a:solidFill>
              <a:latin typeface=".VnAvant" pitchFamily="34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-76200" y="3352800"/>
            <a:ext cx="441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>
                <a:latin typeface=".VnAvant" pitchFamily="34" charset="0"/>
              </a:rPr>
              <a:t>tê lÞch</a:t>
            </a:r>
            <a:r>
              <a:rPr lang="en-US" sz="5400">
                <a:latin typeface=".VnAvant" pitchFamily="34" charset="0"/>
              </a:rPr>
              <a:t> </a:t>
            </a:r>
          </a:p>
        </p:txBody>
      </p:sp>
      <p:sp>
        <p:nvSpPr>
          <p:cNvPr id="10250" name="Text Box 11"/>
          <p:cNvSpPr txBox="1">
            <a:spLocks noChangeArrowheads="1"/>
          </p:cNvSpPr>
          <p:nvPr/>
        </p:nvSpPr>
        <p:spPr bwMode="auto">
          <a:xfrm>
            <a:off x="5867400" y="1676400"/>
            <a:ext cx="1981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latin typeface=".VnAvant" pitchFamily="34" charset="0"/>
              </a:rPr>
              <a:t>  </a:t>
            </a:r>
            <a:r>
              <a:rPr lang="en-US" sz="5400" b="1">
                <a:solidFill>
                  <a:srgbClr val="0000FF"/>
                </a:solidFill>
                <a:latin typeface=".VnAvant" pitchFamily="34" charset="0"/>
              </a:rPr>
              <a:t>ªch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10251" name="Text Box 12"/>
          <p:cNvSpPr txBox="1">
            <a:spLocks noChangeArrowheads="1"/>
          </p:cNvSpPr>
          <p:nvPr/>
        </p:nvSpPr>
        <p:spPr bwMode="auto">
          <a:xfrm>
            <a:off x="6213475" y="2438400"/>
            <a:ext cx="23209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solidFill>
                  <a:srgbClr val="0000FF"/>
                </a:solidFill>
                <a:latin typeface=".VnAvant" pitchFamily="34" charset="0"/>
              </a:rPr>
              <a:t>Õch</a:t>
            </a:r>
          </a:p>
        </p:txBody>
      </p:sp>
      <p:sp>
        <p:nvSpPr>
          <p:cNvPr id="10252" name="Text Box 13"/>
          <p:cNvSpPr txBox="1">
            <a:spLocks noChangeArrowheads="1"/>
          </p:cNvSpPr>
          <p:nvPr/>
        </p:nvSpPr>
        <p:spPr bwMode="auto">
          <a:xfrm>
            <a:off x="5334000" y="2955925"/>
            <a:ext cx="3810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 b="1" dirty="0">
                <a:latin typeface=".VnAvant" pitchFamily="34" charset="0"/>
              </a:rPr>
              <a:t> </a:t>
            </a:r>
            <a:r>
              <a:rPr lang="en-US" sz="5400" b="1" dirty="0">
                <a:latin typeface=".VnAvant" pitchFamily="34" charset="0"/>
              </a:rPr>
              <a:t>con </a:t>
            </a:r>
            <a:r>
              <a:rPr lang="en-US" sz="5400" b="1" dirty="0" err="1">
                <a:latin typeface=".VnAvant" pitchFamily="34" charset="0"/>
              </a:rPr>
              <a:t>Õch</a:t>
            </a:r>
            <a:r>
              <a:rPr lang="en-US" sz="4000" b="1" dirty="0">
                <a:latin typeface=".VnAvant" pitchFamily="34" charset="0"/>
              </a:rPr>
              <a:t> </a:t>
            </a:r>
            <a:endParaRPr lang="en-US" sz="4000" dirty="0">
              <a:latin typeface=".VnAvant" pitchFamily="34" charset="0"/>
            </a:endParaRPr>
          </a:p>
        </p:txBody>
      </p:sp>
      <p:sp>
        <p:nvSpPr>
          <p:cNvPr id="10254" name="Text Box 17"/>
          <p:cNvSpPr txBox="1">
            <a:spLocks noChangeArrowheads="1"/>
          </p:cNvSpPr>
          <p:nvPr/>
        </p:nvSpPr>
        <p:spPr bwMode="auto">
          <a:xfrm>
            <a:off x="814388" y="4279900"/>
            <a:ext cx="4138612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 b="1">
                <a:solidFill>
                  <a:srgbClr val="0066FF"/>
                </a:solidFill>
                <a:latin typeface=".VnAvant" pitchFamily="34" charset="0"/>
              </a:rPr>
              <a:t> </a:t>
            </a:r>
            <a:r>
              <a:rPr lang="en-US" sz="4800" b="1">
                <a:solidFill>
                  <a:srgbClr val="0000FF"/>
                </a:solidFill>
                <a:latin typeface=".VnAvant" pitchFamily="34" charset="0"/>
              </a:rPr>
              <a:t>vë kÞch</a:t>
            </a:r>
            <a:r>
              <a:rPr lang="en-US" sz="6600" b="1">
                <a:solidFill>
                  <a:srgbClr val="0066FF"/>
                </a:solidFill>
                <a:latin typeface=".VnAvant" pitchFamily="34" charset="0"/>
              </a:rPr>
              <a:t> </a:t>
            </a:r>
          </a:p>
        </p:txBody>
      </p:sp>
      <p:sp>
        <p:nvSpPr>
          <p:cNvPr id="10255" name="Text Box 18"/>
          <p:cNvSpPr txBox="1">
            <a:spLocks noChangeArrowheads="1"/>
          </p:cNvSpPr>
          <p:nvPr/>
        </p:nvSpPr>
        <p:spPr bwMode="auto">
          <a:xfrm>
            <a:off x="838200" y="5257800"/>
            <a:ext cx="533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solidFill>
                  <a:srgbClr val="FF3300"/>
                </a:solidFill>
                <a:latin typeface=".VnAvant" pitchFamily="34" charset="0"/>
              </a:rPr>
              <a:t> </a:t>
            </a:r>
            <a:r>
              <a:rPr lang="en-US" sz="4800" b="1">
                <a:solidFill>
                  <a:srgbClr val="0000FF"/>
                </a:solidFill>
                <a:latin typeface=".VnAvant" pitchFamily="34" charset="0"/>
              </a:rPr>
              <a:t>vui thÝch</a:t>
            </a:r>
          </a:p>
        </p:txBody>
      </p:sp>
      <p:sp>
        <p:nvSpPr>
          <p:cNvPr id="10256" name="Text Box 19"/>
          <p:cNvSpPr txBox="1">
            <a:spLocks noChangeArrowheads="1"/>
          </p:cNvSpPr>
          <p:nvPr/>
        </p:nvSpPr>
        <p:spPr bwMode="auto">
          <a:xfrm>
            <a:off x="4829175" y="4510088"/>
            <a:ext cx="4391025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  <a:latin typeface=".VnAvant" pitchFamily="34" charset="0"/>
              </a:rPr>
              <a:t>mòi hÕch</a:t>
            </a:r>
          </a:p>
        </p:txBody>
      </p:sp>
      <p:sp>
        <p:nvSpPr>
          <p:cNvPr id="10257" name="Text Box 20"/>
          <p:cNvSpPr txBox="1">
            <a:spLocks noChangeArrowheads="1"/>
          </p:cNvSpPr>
          <p:nvPr/>
        </p:nvSpPr>
        <p:spPr bwMode="auto">
          <a:xfrm>
            <a:off x="4572000" y="5105400"/>
            <a:ext cx="58674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 b="1">
                <a:latin typeface=".VnAvant" pitchFamily="34" charset="0"/>
              </a:rPr>
              <a:t> </a:t>
            </a:r>
            <a:r>
              <a:rPr lang="en-US" sz="4800" b="1">
                <a:solidFill>
                  <a:srgbClr val="0000FF"/>
                </a:solidFill>
                <a:latin typeface=".VnAvant" pitchFamily="34" charset="0"/>
              </a:rPr>
              <a:t>chªnh chÕch</a:t>
            </a:r>
            <a:r>
              <a:rPr lang="en-US" sz="5400">
                <a:solidFill>
                  <a:srgbClr val="FF3300"/>
                </a:solidFill>
                <a:latin typeface=".VnAvant" pitchFamily="34" charset="0"/>
              </a:rPr>
              <a:t>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2AB3DE"/>
              </a:gs>
              <a:gs pos="50000">
                <a:srgbClr val="00FFFF"/>
              </a:gs>
              <a:gs pos="100000">
                <a:srgbClr val="2AB3DE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65539" name="WordArt 3"/>
          <p:cNvSpPr>
            <a:spLocks noChangeArrowheads="1" noChangeShapeType="1" noTextEdit="1"/>
          </p:cNvSpPr>
          <p:nvPr/>
        </p:nvSpPr>
        <p:spPr bwMode="auto">
          <a:xfrm>
            <a:off x="76200" y="1981200"/>
            <a:ext cx="8880475" cy="28956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00CC"/>
                    </a:gs>
                    <a:gs pos="50000">
                      <a:srgbClr val="FF0000"/>
                    </a:gs>
                    <a:gs pos="100000">
                      <a:srgbClr val="9900CC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UNI Chu truyen thong ly 8"/>
              </a:rPr>
              <a:t>Chúc mừng sức khỏe các thày cô và các em học sinh yêu quí !!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746125" y="1408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endParaRPr lang="vi-VN" sz="1800">
              <a:latin typeface="VN.Arial" pitchFamily="34" charset="0"/>
            </a:endParaRPr>
          </a:p>
        </p:txBody>
      </p:sp>
      <p:pic>
        <p:nvPicPr>
          <p:cNvPr id="65541" name="Picture 5" descr="POINSET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4191000"/>
            <a:ext cx="2057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2" name="Picture 6" descr="MAILBRD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457200"/>
            <a:ext cx="2590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3" name="Picture 7" descr="NOTES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00800" y="457200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4" name="Picture 8" descr="AVL00189V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2800" y="4876800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5" name="Picture 9" descr="AVL00190V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438" y="4876800"/>
            <a:ext cx="2209800" cy="197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6" name="Picture 10">
            <a:hlinkClick r:id="" action="ppaction://media"/>
          </p:cNvPr>
          <p:cNvPicPr>
            <a:picLocks noRot="1" noChangeAspect="1" noChangeArrowheads="1"/>
          </p:cNvPicPr>
          <p:nvPr>
            <a:audioCd>
              <a:st track="11" time="5"/>
              <a:end track="11" time="154"/>
            </a:audioCd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0" y="632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554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30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30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5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5546"/>
                </p:tgtEl>
              </p:cMediaNode>
            </p:audio>
          </p:childTnLst>
        </p:cTn>
      </p:par>
    </p:tnLst>
    <p:bldLst>
      <p:bldP spid="6553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66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Tiết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8" name="WordArt 6"/>
          <p:cNvSpPr>
            <a:spLocks noChangeArrowheads="1" noChangeShapeType="1" noTextEdit="1"/>
          </p:cNvSpPr>
          <p:nvPr/>
        </p:nvSpPr>
        <p:spPr bwMode="auto">
          <a:xfrm>
            <a:off x="1447800" y="1447800"/>
            <a:ext cx="6019800" cy="3200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806"/>
              </a:avLst>
            </a:prstTxWarp>
          </a:bodyPr>
          <a:lstStyle/>
          <a:p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VNI-Vari"/>
              </a:rPr>
              <a:t>baøi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VNI-Vari"/>
              </a:rPr>
              <a:t> </a:t>
            </a:r>
            <a:r>
              <a:rPr lang="en-US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VNI-Vari"/>
              </a:rPr>
              <a:t>cuõ</a:t>
            </a:r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VNI-Vari"/>
            </a:endParaRPr>
          </a:p>
        </p:txBody>
      </p:sp>
      <p:pic>
        <p:nvPicPr>
          <p:cNvPr id="100359" name="Picture 7" descr="butterflies_flowers_md_wht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7543800" y="533400"/>
            <a:ext cx="762000" cy="762000"/>
          </a:xfrm>
          <a:noFill/>
          <a:ln/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686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8000" b="1" dirty="0" smtClean="0">
                <a:solidFill>
                  <a:srgbClr val="FF0000"/>
                </a:solidFill>
                <a:latin typeface=".VnAvant" pitchFamily="34" charset="0"/>
              </a:rPr>
              <a:t>      </a:t>
            </a:r>
            <a:r>
              <a:rPr lang="en-US" sz="8000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  <a:latin typeface=".VnAvant" pitchFamily="34" charset="0"/>
              </a:rPr>
              <a:t>ich</a:t>
            </a:r>
            <a:endParaRPr lang="en-US" sz="8000" b="1" dirty="0" smtClean="0">
              <a:solidFill>
                <a:srgbClr val="FF0000"/>
              </a:solidFill>
              <a:latin typeface=".VnAvant" pitchFamily="34" charset="0"/>
            </a:endParaRPr>
          </a:p>
          <a:p>
            <a:pPr eaLnBrk="1" hangingPunct="1">
              <a:buFontTx/>
              <a:buNone/>
            </a:pPr>
            <a:r>
              <a:rPr lang="en-US" sz="8000" b="1" dirty="0" smtClean="0">
                <a:latin typeface=".VnAvant" pitchFamily="34" charset="0"/>
              </a:rPr>
              <a:t>      </a:t>
            </a:r>
            <a:r>
              <a:rPr lang="en-US" sz="8000" b="1" dirty="0" err="1" smtClean="0">
                <a:latin typeface=".VnAvant" pitchFamily="34" charset="0"/>
              </a:rPr>
              <a:t>l</a:t>
            </a:r>
            <a:r>
              <a:rPr lang="en-US" sz="8000" b="1" dirty="0" err="1" smtClean="0">
                <a:solidFill>
                  <a:srgbClr val="FF0000"/>
                </a:solidFill>
                <a:latin typeface=".VnAvant" pitchFamily="34" charset="0"/>
              </a:rPr>
              <a:t>Þch</a:t>
            </a:r>
            <a:endParaRPr lang="en-US" sz="8000" b="1" dirty="0" smtClean="0">
              <a:latin typeface=".VnAvant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10" descr="80 -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05000" y="457200"/>
            <a:ext cx="5334000" cy="596544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686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8000" b="1" dirty="0" smtClean="0">
                <a:solidFill>
                  <a:srgbClr val="FF0000"/>
                </a:solidFill>
                <a:latin typeface=".VnAvant" pitchFamily="34" charset="0"/>
              </a:rPr>
              <a:t>       </a:t>
            </a:r>
            <a:r>
              <a:rPr lang="en-US" sz="8000" b="1" dirty="0" err="1" smtClean="0">
                <a:solidFill>
                  <a:srgbClr val="FF0000"/>
                </a:solidFill>
                <a:latin typeface=".VnAvant" pitchFamily="34" charset="0"/>
              </a:rPr>
              <a:t>ich</a:t>
            </a:r>
            <a:endParaRPr lang="en-US" sz="8000" b="1" dirty="0" smtClean="0">
              <a:solidFill>
                <a:srgbClr val="FF0000"/>
              </a:solidFill>
              <a:latin typeface=".VnAvant" pitchFamily="34" charset="0"/>
            </a:endParaRPr>
          </a:p>
          <a:p>
            <a:pPr eaLnBrk="1" hangingPunct="1">
              <a:buFontTx/>
              <a:buNone/>
            </a:pPr>
            <a:r>
              <a:rPr lang="en-US" sz="8000" b="1" dirty="0" smtClean="0">
                <a:latin typeface=".VnAvant" pitchFamily="34" charset="0"/>
              </a:rPr>
              <a:t>      </a:t>
            </a:r>
            <a:r>
              <a:rPr lang="en-US" sz="8000" b="1" dirty="0" err="1" smtClean="0">
                <a:latin typeface=".VnAvant" pitchFamily="34" charset="0"/>
              </a:rPr>
              <a:t>l</a:t>
            </a:r>
            <a:r>
              <a:rPr lang="en-US" sz="8000" b="1" dirty="0" err="1" smtClean="0">
                <a:solidFill>
                  <a:srgbClr val="FF0000"/>
                </a:solidFill>
                <a:latin typeface=".VnAvant" pitchFamily="34" charset="0"/>
              </a:rPr>
              <a:t>Þch</a:t>
            </a:r>
            <a:endParaRPr lang="en-US" sz="8000" b="1" dirty="0" smtClean="0">
              <a:latin typeface=".VnAvant" pitchFamily="34" charset="0"/>
            </a:endParaRPr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690563" y="4724400"/>
            <a:ext cx="746283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 dirty="0" err="1" smtClean="0">
                <a:latin typeface=".VnAvant" pitchFamily="34" charset="0"/>
              </a:rPr>
              <a:t>t</a:t>
            </a:r>
            <a:r>
              <a:rPr lang="en-US" sz="8000" b="1" dirty="0" err="1" smtClean="0">
                <a:latin typeface=".VnAvant" pitchFamily="34" charset="0"/>
              </a:rPr>
              <a:t>ê</a:t>
            </a:r>
            <a:r>
              <a:rPr lang="en-US" sz="8000" b="1" dirty="0" smtClean="0">
                <a:latin typeface=".VnAvant" pitchFamily="34" charset="0"/>
              </a:rPr>
              <a:t> </a:t>
            </a:r>
            <a:r>
              <a:rPr lang="en-US" sz="8000" b="1" dirty="0" err="1" smtClean="0">
                <a:latin typeface=".VnAvant" pitchFamily="34" charset="0"/>
              </a:rPr>
              <a:t>lÞch</a:t>
            </a:r>
            <a:endParaRPr lang="en-US" sz="8000" b="1" dirty="0">
              <a:latin typeface=".VnAvant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10" descr="80 -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343400" y="914400"/>
            <a:ext cx="4085687" cy="4572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b="1" dirty="0" smtClean="0">
                <a:latin typeface=".VnAvant" pitchFamily="34" charset="0"/>
              </a:rPr>
              <a:t/>
            </a:r>
            <a:br>
              <a:rPr lang="en-US" sz="2800" b="1" dirty="0" smtClean="0">
                <a:latin typeface=".VnAvant" pitchFamily="34" charset="0"/>
              </a:rPr>
            </a:br>
            <a:endParaRPr lang="en-US" sz="4000" b="1" dirty="0" smtClean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81000"/>
            <a:ext cx="8686800" cy="5745163"/>
          </a:xfrm>
        </p:spPr>
        <p:txBody>
          <a:bodyPr/>
          <a:lstStyle/>
          <a:p>
            <a:pPr>
              <a:buNone/>
            </a:pPr>
            <a:r>
              <a:rPr lang="en-US" sz="8000" b="1" dirty="0" smtClean="0">
                <a:solidFill>
                  <a:srgbClr val="FF0000"/>
                </a:solidFill>
                <a:latin typeface=".VnAvant" pitchFamily="34" charset="0"/>
              </a:rPr>
              <a:t>       </a:t>
            </a:r>
            <a:r>
              <a:rPr lang="en-US" sz="8000" b="1" dirty="0" err="1" smtClean="0">
                <a:solidFill>
                  <a:srgbClr val="FF0000"/>
                </a:solidFill>
                <a:latin typeface=".VnAvant" pitchFamily="34" charset="0"/>
              </a:rPr>
              <a:t>ich</a:t>
            </a:r>
            <a:endParaRPr lang="en-US" sz="8000" b="1" dirty="0" smtClean="0">
              <a:solidFill>
                <a:srgbClr val="FF0000"/>
              </a:solidFill>
              <a:latin typeface=".VnAvant" pitchFamily="34" charset="0"/>
            </a:endParaRPr>
          </a:p>
          <a:p>
            <a:pPr>
              <a:buNone/>
            </a:pPr>
            <a:r>
              <a:rPr lang="en-US" sz="8000" b="1" dirty="0" smtClean="0">
                <a:latin typeface=".VnAvant" pitchFamily="34" charset="0"/>
              </a:rPr>
              <a:t>      </a:t>
            </a:r>
            <a:r>
              <a:rPr lang="en-US" sz="8000" b="1" dirty="0" err="1" smtClean="0">
                <a:latin typeface=".VnAvant" pitchFamily="34" charset="0"/>
              </a:rPr>
              <a:t>l</a:t>
            </a:r>
            <a:r>
              <a:rPr lang="en-US" sz="8000" b="1" dirty="0" err="1" smtClean="0">
                <a:solidFill>
                  <a:srgbClr val="FF0000"/>
                </a:solidFill>
                <a:latin typeface=".VnAvant" pitchFamily="34" charset="0"/>
              </a:rPr>
              <a:t>Þch</a:t>
            </a:r>
            <a:endParaRPr lang="en-US" sz="8000" b="1" dirty="0" smtClean="0">
              <a:latin typeface=".VnAvant" pitchFamily="34" charset="0"/>
            </a:endParaRPr>
          </a:p>
        </p:txBody>
      </p:sp>
      <p:sp>
        <p:nvSpPr>
          <p:cNvPr id="232454" name="Rectangle 6"/>
          <p:cNvSpPr>
            <a:spLocks noChangeArrowheads="1"/>
          </p:cNvSpPr>
          <p:nvPr/>
        </p:nvSpPr>
        <p:spPr bwMode="auto">
          <a:xfrm>
            <a:off x="457200" y="533400"/>
            <a:ext cx="86868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smtClean="0">
                <a:solidFill>
                  <a:srgbClr val="FF0000"/>
                </a:solidFill>
              </a:rPr>
              <a:t>                                     </a:t>
            </a:r>
            <a:r>
              <a:rPr lang="en-US" sz="8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.VnAvant" pitchFamily="34" charset="0"/>
              </a:rPr>
              <a:t>ª</a:t>
            </a:r>
            <a:r>
              <a:rPr lang="en-US" sz="8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.VnAvant" pitchFamily="34" charset="0"/>
              </a:rPr>
              <a:t>ch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endParaRPr lang="en-US" sz="8000" b="1" dirty="0">
              <a:solidFill>
                <a:srgbClr val="0000FF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FF0000"/>
                </a:solidFill>
              </a:rPr>
              <a:t>                  </a:t>
            </a:r>
            <a:endParaRPr lang="en-US" sz="8000" b="1" dirty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b="1" dirty="0"/>
              <a:t>                    </a:t>
            </a:r>
            <a:endParaRPr lang="en-US" sz="8000" b="1" dirty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4800" b="1" dirty="0"/>
              <a:t>                             </a:t>
            </a:r>
          </a:p>
        </p:txBody>
      </p:sp>
      <p:sp>
        <p:nvSpPr>
          <p:cNvPr id="232455" name="Text Box 7"/>
          <p:cNvSpPr txBox="1">
            <a:spLocks noChangeArrowheads="1"/>
          </p:cNvSpPr>
          <p:nvPr/>
        </p:nvSpPr>
        <p:spPr bwMode="auto">
          <a:xfrm>
            <a:off x="5791200" y="1905000"/>
            <a:ext cx="2514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.VnAvant" pitchFamily="34" charset="0"/>
              </a:rPr>
              <a:t>Õch</a:t>
            </a:r>
            <a:endParaRPr lang="en-US" sz="8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04799" y="4724400"/>
            <a:ext cx="518160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 dirty="0" err="1" smtClean="0">
                <a:latin typeface=".VnAvant" pitchFamily="34" charset="0"/>
              </a:rPr>
              <a:t>t</a:t>
            </a:r>
            <a:r>
              <a:rPr lang="en-US" sz="8000" b="1" dirty="0" err="1" smtClean="0">
                <a:latin typeface=".VnAvant" pitchFamily="34" charset="0"/>
              </a:rPr>
              <a:t>ê</a:t>
            </a:r>
            <a:r>
              <a:rPr lang="en-US" sz="8000" b="1" dirty="0" smtClean="0">
                <a:latin typeface=".VnAvant" pitchFamily="34" charset="0"/>
              </a:rPr>
              <a:t> </a:t>
            </a:r>
            <a:r>
              <a:rPr lang="en-US" sz="8000" b="1" dirty="0" err="1" smtClean="0">
                <a:latin typeface=".VnAvant" pitchFamily="34" charset="0"/>
              </a:rPr>
              <a:t>lÞch</a:t>
            </a:r>
            <a:endParaRPr lang="en-US" sz="8000" b="1" dirty="0">
              <a:latin typeface=".VnAvant" pitchFamily="34" charset="0"/>
            </a:endParaRPr>
          </a:p>
        </p:txBody>
      </p:sp>
      <p:pic>
        <p:nvPicPr>
          <p:cNvPr id="9" name="Picture 10" descr="80 -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905000" y="3124200"/>
            <a:ext cx="1524000" cy="1705399"/>
          </a:xfrm>
          <a:prstGeom prst="rect">
            <a:avLst/>
          </a:prstGeom>
          <a:noFill/>
        </p:spPr>
      </p:pic>
      <p:pic>
        <p:nvPicPr>
          <p:cNvPr id="11" name="Picture 14" descr="80-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3200400"/>
            <a:ext cx="1398587" cy="164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2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2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454" grpId="0"/>
      <p:bldP spid="2324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4" descr="80-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228600"/>
            <a:ext cx="5486400" cy="6453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b="1" dirty="0" smtClean="0">
                <a:latin typeface=".VnAvant" pitchFamily="34" charset="0"/>
              </a:rPr>
              <a:t/>
            </a:r>
            <a:br>
              <a:rPr lang="en-US" sz="2800" b="1" dirty="0" smtClean="0">
                <a:latin typeface=".VnAvant" pitchFamily="34" charset="0"/>
              </a:rPr>
            </a:br>
            <a:endParaRPr lang="en-US" sz="4000" b="1" dirty="0" smtClean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81000"/>
            <a:ext cx="8686800" cy="5745163"/>
          </a:xfrm>
        </p:spPr>
        <p:txBody>
          <a:bodyPr/>
          <a:lstStyle/>
          <a:p>
            <a:pPr>
              <a:buNone/>
            </a:pPr>
            <a:r>
              <a:rPr lang="en-US" sz="8000" b="1" dirty="0" smtClean="0">
                <a:solidFill>
                  <a:srgbClr val="FF0000"/>
                </a:solidFill>
                <a:latin typeface=".VnAvant" pitchFamily="34" charset="0"/>
              </a:rPr>
              <a:t>       </a:t>
            </a:r>
            <a:r>
              <a:rPr lang="en-US" sz="8000" b="1" dirty="0" err="1" smtClean="0">
                <a:solidFill>
                  <a:srgbClr val="FF0000"/>
                </a:solidFill>
                <a:latin typeface=".VnAvant" pitchFamily="34" charset="0"/>
              </a:rPr>
              <a:t>ich</a:t>
            </a:r>
            <a:endParaRPr lang="en-US" sz="8000" b="1" dirty="0" smtClean="0">
              <a:solidFill>
                <a:srgbClr val="FF0000"/>
              </a:solidFill>
              <a:latin typeface=".VnAvant" pitchFamily="34" charset="0"/>
            </a:endParaRPr>
          </a:p>
          <a:p>
            <a:pPr>
              <a:buNone/>
            </a:pPr>
            <a:r>
              <a:rPr lang="en-US" sz="8000" b="1" dirty="0" smtClean="0">
                <a:latin typeface=".VnAvant" pitchFamily="34" charset="0"/>
              </a:rPr>
              <a:t>      </a:t>
            </a:r>
            <a:r>
              <a:rPr lang="en-US" sz="8000" b="1" dirty="0" err="1" smtClean="0">
                <a:latin typeface=".VnAvant" pitchFamily="34" charset="0"/>
              </a:rPr>
              <a:t>l</a:t>
            </a:r>
            <a:r>
              <a:rPr lang="en-US" sz="8000" b="1" dirty="0" err="1" smtClean="0">
                <a:solidFill>
                  <a:srgbClr val="FF0000"/>
                </a:solidFill>
                <a:latin typeface=".VnAvant" pitchFamily="34" charset="0"/>
              </a:rPr>
              <a:t>Þch</a:t>
            </a:r>
            <a:endParaRPr lang="en-US" sz="8000" b="1" dirty="0" smtClean="0">
              <a:latin typeface=".VnAvant" pitchFamily="34" charset="0"/>
            </a:endParaRPr>
          </a:p>
        </p:txBody>
      </p:sp>
      <p:sp>
        <p:nvSpPr>
          <p:cNvPr id="232454" name="Rectangle 6"/>
          <p:cNvSpPr>
            <a:spLocks noChangeArrowheads="1"/>
          </p:cNvSpPr>
          <p:nvPr/>
        </p:nvSpPr>
        <p:spPr bwMode="auto">
          <a:xfrm>
            <a:off x="457200" y="533400"/>
            <a:ext cx="86868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smtClean="0">
                <a:solidFill>
                  <a:srgbClr val="FF0000"/>
                </a:solidFill>
              </a:rPr>
              <a:t>                                     </a:t>
            </a:r>
            <a:r>
              <a:rPr lang="en-US" sz="8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.VnAvant" pitchFamily="34" charset="0"/>
              </a:rPr>
              <a:t>ª</a:t>
            </a:r>
            <a:r>
              <a:rPr lang="en-US" sz="8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.VnAvant" pitchFamily="34" charset="0"/>
              </a:rPr>
              <a:t>ch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endParaRPr lang="en-US" sz="8000" b="1" dirty="0">
              <a:solidFill>
                <a:srgbClr val="0000FF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FF0000"/>
                </a:solidFill>
              </a:rPr>
              <a:t>                  </a:t>
            </a:r>
            <a:endParaRPr lang="en-US" sz="8000" b="1" dirty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b="1" dirty="0"/>
              <a:t>                    </a:t>
            </a:r>
            <a:endParaRPr lang="en-US" sz="8000" b="1" dirty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4800" b="1" dirty="0"/>
              <a:t>                             </a:t>
            </a:r>
          </a:p>
        </p:txBody>
      </p:sp>
      <p:sp>
        <p:nvSpPr>
          <p:cNvPr id="232455" name="Text Box 7"/>
          <p:cNvSpPr txBox="1">
            <a:spLocks noChangeArrowheads="1"/>
          </p:cNvSpPr>
          <p:nvPr/>
        </p:nvSpPr>
        <p:spPr bwMode="auto">
          <a:xfrm>
            <a:off x="5791200" y="1905000"/>
            <a:ext cx="2514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.VnAvant" pitchFamily="34" charset="0"/>
              </a:rPr>
              <a:t>Õch</a:t>
            </a:r>
            <a:endParaRPr lang="en-US" sz="8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04799" y="4724400"/>
            <a:ext cx="518160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 dirty="0" err="1" smtClean="0">
                <a:latin typeface=".VnAvant" pitchFamily="34" charset="0"/>
              </a:rPr>
              <a:t>t</a:t>
            </a:r>
            <a:r>
              <a:rPr lang="en-US" sz="8000" b="1" dirty="0" err="1" smtClean="0">
                <a:latin typeface=".VnAvant" pitchFamily="34" charset="0"/>
              </a:rPr>
              <a:t>ê</a:t>
            </a:r>
            <a:r>
              <a:rPr lang="en-US" sz="8000" b="1" dirty="0" smtClean="0">
                <a:latin typeface=".VnAvant" pitchFamily="34" charset="0"/>
              </a:rPr>
              <a:t> </a:t>
            </a:r>
            <a:r>
              <a:rPr lang="en-US" sz="8000" b="1" dirty="0" err="1" smtClean="0">
                <a:latin typeface=".VnAvant" pitchFamily="34" charset="0"/>
              </a:rPr>
              <a:t>lÞch</a:t>
            </a:r>
            <a:endParaRPr lang="en-US" sz="8000" b="1" dirty="0">
              <a:latin typeface=".VnAvant" pitchFamily="34" charset="0"/>
            </a:endParaRPr>
          </a:p>
        </p:txBody>
      </p:sp>
      <p:pic>
        <p:nvPicPr>
          <p:cNvPr id="9" name="Picture 10" descr="80 -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905000" y="3124200"/>
            <a:ext cx="1524000" cy="1705399"/>
          </a:xfrm>
          <a:prstGeom prst="rect">
            <a:avLst/>
          </a:prstGeom>
          <a:noFill/>
        </p:spPr>
      </p:pic>
      <p:pic>
        <p:nvPicPr>
          <p:cNvPr id="11" name="Picture 14" descr="80-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3200400"/>
            <a:ext cx="1398587" cy="164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4724399" y="4724400"/>
            <a:ext cx="518160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 dirty="0" smtClean="0">
                <a:latin typeface=".VnAvant" pitchFamily="34" charset="0"/>
              </a:rPr>
              <a:t>con </a:t>
            </a:r>
            <a:r>
              <a:rPr lang="en-US" sz="8000" b="1" dirty="0" err="1" smtClean="0">
                <a:latin typeface=".VnAvant" pitchFamily="34" charset="0"/>
              </a:rPr>
              <a:t>Õch</a:t>
            </a:r>
            <a:endParaRPr lang="en-US" sz="8000" b="1" dirty="0">
              <a:latin typeface=".VnAvant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2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2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454" grpId="0"/>
      <p:bldP spid="23245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125</Words>
  <Application>Microsoft Office PowerPoint</Application>
  <PresentationFormat>On-screen Show (4:3)</PresentationFormat>
  <Paragraphs>50</Paragraphs>
  <Slides>14</Slides>
  <Notes>2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Clip</vt:lpstr>
      <vt:lpstr>Slide 1</vt:lpstr>
      <vt:lpstr>Slide 2</vt:lpstr>
      <vt:lpstr>Slide 3</vt:lpstr>
      <vt:lpstr>Slide 4</vt:lpstr>
      <vt:lpstr>Slide 5</vt:lpstr>
      <vt:lpstr>Slide 6</vt:lpstr>
      <vt:lpstr> </vt:lpstr>
      <vt:lpstr>Slide 8</vt:lpstr>
      <vt:lpstr> </vt:lpstr>
      <vt:lpstr>Slide 10</vt:lpstr>
      <vt:lpstr>Slide 11</vt:lpstr>
      <vt:lpstr>   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Tran Nhu Huy</cp:lastModifiedBy>
  <cp:revision>17</cp:revision>
  <dcterms:created xsi:type="dcterms:W3CDTF">2006-08-16T00:00:00Z</dcterms:created>
  <dcterms:modified xsi:type="dcterms:W3CDTF">2017-01-12T07:24:24Z</dcterms:modified>
</cp:coreProperties>
</file>